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Tarvin" initials="DT" lastIdx="1" clrIdx="0">
    <p:extLst>
      <p:ext uri="{19B8F6BF-5375-455C-9EA6-DF929625EA0E}">
        <p15:presenceInfo xmlns:p15="http://schemas.microsoft.com/office/powerpoint/2012/main" userId="S-1-5-21-773537897-2156703641-3451608915-28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CE99-31FF-4B05-8B8E-F14AA6E56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WEB API</a:t>
            </a:r>
            <a:r>
              <a:rPr lang="en-US" cap="none" dirty="0"/>
              <a:t>s</a:t>
            </a:r>
            <a:r>
              <a:rPr lang="en-US" dirty="0"/>
              <a:t>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08791-16BE-40D1-8C20-903812544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282537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9BF0-0785-48F8-AAD9-4067D79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B66A-51EF-4B47-AF20-B22C0259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APIs</a:t>
            </a:r>
          </a:p>
          <a:p>
            <a:pPr lvl="1"/>
            <a:r>
              <a:rPr lang="en-US" dirty="0"/>
              <a:t>Provide access to cloud-based services</a:t>
            </a:r>
          </a:p>
          <a:p>
            <a:pPr lvl="2"/>
            <a:r>
              <a:rPr lang="en-US" dirty="0"/>
              <a:t>Cloud storage</a:t>
            </a:r>
          </a:p>
          <a:p>
            <a:pPr lvl="2"/>
            <a:r>
              <a:rPr lang="en-US" dirty="0"/>
              <a:t>Computing resources</a:t>
            </a:r>
          </a:p>
          <a:p>
            <a:pPr lvl="2"/>
            <a:r>
              <a:rPr lang="en-US" dirty="0"/>
              <a:t>Machine learning services</a:t>
            </a:r>
          </a:p>
          <a:p>
            <a:pPr lvl="1"/>
            <a:r>
              <a:rPr lang="en-US" dirty="0"/>
              <a:t>Allows developers to build cloud-based applications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Amazon Web Services (AWS) API</a:t>
            </a:r>
          </a:p>
          <a:p>
            <a:pPr lvl="2"/>
            <a:r>
              <a:rPr lang="en-US" dirty="0"/>
              <a:t>Microsoft Azure API</a:t>
            </a:r>
          </a:p>
          <a:p>
            <a:pPr lvl="2"/>
            <a:r>
              <a:rPr lang="en-US" dirty="0"/>
              <a:t>Google Cloud Platform (GCP) API</a:t>
            </a:r>
          </a:p>
        </p:txBody>
      </p:sp>
    </p:spTree>
    <p:extLst>
      <p:ext uri="{BB962C8B-B14F-4D97-AF65-F5344CB8AC3E}">
        <p14:creationId xmlns:p14="http://schemas.microsoft.com/office/powerpoint/2010/main" val="13151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A69-81C9-42E1-ADDF-B542CC1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api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1898-4AB5-4DDC-8F26-888B2FCE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Stands for Application Programing Interface</a:t>
            </a:r>
          </a:p>
          <a:p>
            <a:endParaRPr lang="en-US" dirty="0"/>
          </a:p>
          <a:p>
            <a:r>
              <a:rPr lang="en-US" dirty="0"/>
              <a:t>A set of rules and conventions that allow software applications to communicate with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Defines how different software components or systems should interact</a:t>
            </a:r>
          </a:p>
          <a:p>
            <a:pPr lvl="1"/>
            <a:r>
              <a:rPr lang="en-US" dirty="0"/>
              <a:t>Specifies the methods, data formats, and protocols that should be used for communication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Provides a way for developers to build software applications that can interact with other applications, services, or systems, and access their functionality or data</a:t>
            </a:r>
          </a:p>
        </p:txBody>
      </p:sp>
    </p:spTree>
    <p:extLst>
      <p:ext uri="{BB962C8B-B14F-4D97-AF65-F5344CB8AC3E}">
        <p14:creationId xmlns:p14="http://schemas.microsoft.com/office/powerpoint/2010/main" val="26902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2B94-F14F-47A3-9D96-8069323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api</a:t>
            </a:r>
            <a:r>
              <a:rPr lang="en-US" cap="none" dirty="0" err="1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916C-3735-487A-A9A6-B1CA2C25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Web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communication between web-based applications over the Internet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Used to access web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Retrieving data from a remote 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Submitting data to a 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Performing actions on a remote system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REST (Representational State Transfer) API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SOAP (Simple Object Access Protocol) API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33167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F9AB-D37F-4294-AB08-2E891474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03C15-152A-4393-B577-0E6755DD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Operating System APIs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 access to the functionalities of an operating system</a:t>
            </a:r>
          </a:p>
          <a:p>
            <a:pPr lvl="2"/>
            <a:r>
              <a:rPr lang="en-US" dirty="0"/>
              <a:t>File system operations</a:t>
            </a:r>
          </a:p>
          <a:p>
            <a:pPr lvl="2"/>
            <a:r>
              <a:rPr lang="en-US" dirty="0"/>
              <a:t>Networking</a:t>
            </a:r>
          </a:p>
          <a:p>
            <a:pPr lvl="2"/>
            <a:r>
              <a:rPr lang="en-US" dirty="0"/>
              <a:t>Process management</a:t>
            </a:r>
          </a:p>
          <a:p>
            <a:pPr lvl="2"/>
            <a:r>
              <a:rPr lang="en-US" dirty="0"/>
              <a:t>Hardware control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Windows API for Microsoft Windows</a:t>
            </a:r>
          </a:p>
          <a:p>
            <a:pPr lvl="2"/>
            <a:r>
              <a:rPr lang="en-US" dirty="0"/>
              <a:t>POSIX API for Unix-like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5031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A164-1C27-4C78-9E20-766D2EE4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FC2F-A7A5-4DB1-8836-D0D94766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Library APIs</a:t>
            </a:r>
          </a:p>
          <a:p>
            <a:pPr lvl="1"/>
            <a:r>
              <a:rPr lang="en-US" dirty="0"/>
              <a:t>Collections of pre-built functions or classes that can be used in a programming language to perform common tasks or implement specific functionalities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Java Standard Library</a:t>
            </a:r>
          </a:p>
          <a:p>
            <a:pPr lvl="2"/>
            <a:r>
              <a:rPr lang="en-US" dirty="0"/>
              <a:t>.NET Framework</a:t>
            </a:r>
          </a:p>
          <a:p>
            <a:pPr lvl="2"/>
            <a:r>
              <a:rPr lang="en-US" dirty="0"/>
              <a:t>Python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275763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87F7-869E-42BC-B6B8-586A43A8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6F13-2B7C-4C5C-8B20-A181FADA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Database APIs</a:t>
            </a:r>
          </a:p>
          <a:p>
            <a:pPr lvl="1"/>
            <a:r>
              <a:rPr lang="en-US" dirty="0"/>
              <a:t>Provide access to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 developers to interact with databases to perform operations on data</a:t>
            </a:r>
          </a:p>
          <a:p>
            <a:pPr lvl="2"/>
            <a:r>
              <a:rPr lang="en-US" dirty="0"/>
              <a:t>Querying</a:t>
            </a:r>
          </a:p>
          <a:p>
            <a:pPr lvl="2"/>
            <a:r>
              <a:rPr lang="en-US" dirty="0"/>
              <a:t>Inserting</a:t>
            </a:r>
          </a:p>
          <a:p>
            <a:pPr lvl="2"/>
            <a:r>
              <a:rPr lang="en-US" dirty="0"/>
              <a:t>Updating</a:t>
            </a:r>
          </a:p>
          <a:p>
            <a:pPr lvl="2"/>
            <a:r>
              <a:rPr lang="en-US" dirty="0"/>
              <a:t>Deleting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JDBC (Java Database Connectivity) for Java</a:t>
            </a:r>
          </a:p>
          <a:p>
            <a:pPr lvl="2"/>
            <a:r>
              <a:rPr lang="en-US" dirty="0"/>
              <a:t>ADO.NET for .NET</a:t>
            </a:r>
          </a:p>
          <a:p>
            <a:pPr lvl="2"/>
            <a:r>
              <a:rPr lang="en-US" dirty="0" err="1"/>
              <a:t>SQLAlchemy</a:t>
            </a:r>
            <a:r>
              <a:rPr lang="en-US" dirty="0"/>
              <a:t> for Python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BFDE-C71D-4629-B32B-63D2AA0D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6DD6-8030-4CB2-A538-89E7B0F9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Messaging APIs</a:t>
            </a:r>
          </a:p>
          <a:p>
            <a:pPr lvl="1"/>
            <a:r>
              <a:rPr lang="en-US" dirty="0"/>
              <a:t>Allow communication between different applications or systems through messaging protocols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Sending and receiving messages</a:t>
            </a:r>
          </a:p>
          <a:p>
            <a:pPr lvl="2"/>
            <a:r>
              <a:rPr lang="en-US" dirty="0"/>
              <a:t>Notifications</a:t>
            </a:r>
          </a:p>
          <a:p>
            <a:pPr lvl="2"/>
            <a:r>
              <a:rPr lang="en-US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MQTT (Message Queuing Telemetry Transport)</a:t>
            </a:r>
          </a:p>
          <a:p>
            <a:pPr lvl="2"/>
            <a:r>
              <a:rPr lang="en-US" dirty="0"/>
              <a:t>WebSocket</a:t>
            </a:r>
          </a:p>
          <a:p>
            <a:pPr lvl="2"/>
            <a:r>
              <a:rPr lang="en-US" dirty="0"/>
              <a:t>AMQP (Advanced Message Queuing Protocol)</a:t>
            </a:r>
          </a:p>
        </p:txBody>
      </p:sp>
    </p:spTree>
    <p:extLst>
      <p:ext uri="{BB962C8B-B14F-4D97-AF65-F5344CB8AC3E}">
        <p14:creationId xmlns:p14="http://schemas.microsoft.com/office/powerpoint/2010/main" val="275940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1E47-BD37-4A05-ADAF-DCAE7C3A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9498-A5E5-499C-9E3C-87350242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Social Media APIs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 developer to interact with social media platforms such as:</a:t>
            </a:r>
          </a:p>
          <a:p>
            <a:pPr lvl="2"/>
            <a:r>
              <a:rPr lang="en-US" dirty="0"/>
              <a:t>Facebook</a:t>
            </a:r>
          </a:p>
          <a:p>
            <a:pPr lvl="2"/>
            <a:r>
              <a:rPr lang="en-US" dirty="0"/>
              <a:t>Twitter</a:t>
            </a:r>
          </a:p>
          <a:p>
            <a:pPr lvl="2"/>
            <a:r>
              <a:rPr lang="en-US" dirty="0"/>
              <a:t>Instagram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perform actions such as:</a:t>
            </a:r>
          </a:p>
          <a:p>
            <a:pPr lvl="2"/>
            <a:r>
              <a:rPr lang="en-US" dirty="0"/>
              <a:t>Posting updates</a:t>
            </a:r>
          </a:p>
          <a:p>
            <a:pPr lvl="2"/>
            <a:r>
              <a:rPr lang="en-US" dirty="0"/>
              <a:t>Retrieving user data</a:t>
            </a:r>
          </a:p>
          <a:p>
            <a:pPr lvl="2"/>
            <a:r>
              <a:rPr lang="en-US" dirty="0"/>
              <a:t>Managing social media accounts</a:t>
            </a:r>
          </a:p>
        </p:txBody>
      </p:sp>
    </p:spTree>
    <p:extLst>
      <p:ext uri="{BB962C8B-B14F-4D97-AF65-F5344CB8AC3E}">
        <p14:creationId xmlns:p14="http://schemas.microsoft.com/office/powerpoint/2010/main" val="387178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5B12-7A8F-4C4E-9CF1-E2EC59D6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  <a:r>
              <a:rPr lang="en-US" cap="none" dirty="0"/>
              <a:t>s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7D73-9B67-4158-BC01-08131820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Payment Gateway APIs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Facilitates online payments and transactions</a:t>
            </a:r>
          </a:p>
          <a:p>
            <a:pPr lvl="1"/>
            <a:r>
              <a:rPr lang="en-US" dirty="0"/>
              <a:t>Allows developers to integrate payment processing functionalities into their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Examples</a:t>
            </a:r>
          </a:p>
          <a:p>
            <a:pPr lvl="2"/>
            <a:r>
              <a:rPr lang="en-US" dirty="0"/>
              <a:t>PayPal API</a:t>
            </a:r>
          </a:p>
          <a:p>
            <a:pPr lvl="2"/>
            <a:r>
              <a:rPr lang="en-US" dirty="0"/>
              <a:t>Stripe API</a:t>
            </a:r>
          </a:p>
          <a:p>
            <a:pPr lvl="2"/>
            <a:r>
              <a:rPr lang="en-US" dirty="0"/>
              <a:t>Braintree API</a:t>
            </a:r>
          </a:p>
        </p:txBody>
      </p:sp>
    </p:spTree>
    <p:extLst>
      <p:ext uri="{BB962C8B-B14F-4D97-AF65-F5344CB8AC3E}">
        <p14:creationId xmlns:p14="http://schemas.microsoft.com/office/powerpoint/2010/main" val="17480864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1319</TotalTime>
  <Words>416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USING WEB APIs IN JAVASCRIPT</vt:lpstr>
      <vt:lpstr>What is an api?</vt:lpstr>
      <vt:lpstr>Types of apis</vt:lpstr>
      <vt:lpstr>Types of APIs (Cont’d)</vt:lpstr>
      <vt:lpstr>Types of APIs (Cont’d)</vt:lpstr>
      <vt:lpstr>Types of APIs (Cont’d)</vt:lpstr>
      <vt:lpstr>Types of APIs (Cont’d)</vt:lpstr>
      <vt:lpstr>Types of APIs (Cont’d)</vt:lpstr>
      <vt:lpstr>Types of APIs (Cont’d)</vt:lpstr>
      <vt:lpstr>Types of APIs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programming interface (api)</dc:title>
  <dc:creator>David Tarvin</dc:creator>
  <cp:lastModifiedBy>David Tarvin</cp:lastModifiedBy>
  <cp:revision>6</cp:revision>
  <dcterms:created xsi:type="dcterms:W3CDTF">2023-04-19T16:48:30Z</dcterms:created>
  <dcterms:modified xsi:type="dcterms:W3CDTF">2023-04-20T14:47:50Z</dcterms:modified>
</cp:coreProperties>
</file>