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F86D-F977-43EE-A744-3FD75351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FDD42-A5D6-4E48-9C3C-A6CC74639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F0F2F-AC80-4014-9E90-AE920721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493E-F1E4-44DA-81F5-DD297F8B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D11E-3E7C-4A95-A0EE-C3C9532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7240-848B-407F-BA66-46F91CDE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3A9D-63B6-4E30-8858-C2313C25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DE1C-F93C-4265-BB73-436EE49D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0034-7D59-4959-A2C9-C5CCAD28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D80C-87AC-4217-AD81-954CA03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CB2E7-C953-4891-9C75-92B4B7F6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630A6-70E8-428B-B141-8EAD3461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88C5C-1D45-4873-BF79-6051910F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04BC-D497-490C-9788-9D64903C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5A3C-95AC-442A-A1C2-B2702E0C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9BA5-FF62-4B63-91D1-D679AC8E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75F9-C4F2-496D-A20E-54CB024C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B63E-6A82-4BB3-A7AA-240E2E98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B3DE-3993-4948-8E52-B0EDE614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E9A4-A699-44FB-BF3D-FAB98963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7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7732-9CB9-4F74-99D2-61C4B375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ED36-850A-4DD7-9453-36B09DC65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D3E1-F3F6-4FE6-9474-10E5EFA6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5070E-81BC-4585-B222-001AED2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4265-1D03-4353-BD21-17DBA9C4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2339-5A0C-46D3-BE95-AC4DBF2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4747-2180-4E30-8A10-793CDB3DC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2356-C912-4131-8D72-42612DDA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277A-B751-4CD2-AEA5-938BBCB5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72CBC-4698-4DCE-8C03-FF133F5D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F4C44-4F20-4AE3-8677-429437B5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083-D6F3-46C0-9E51-7153DEF4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E89C-50D4-4283-B9A5-D9216CEA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4FE5-CBBD-457A-9CC3-2F556698C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D15A1-9348-41D1-B47E-269219D4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83166-5794-4519-93DB-524CC6D81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08A85-A18B-4EFC-9CEA-DD1E1C3A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C3B79-1E31-4CFB-901E-1CC2B8A4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0B272-9B5F-41AE-9AD0-55BD621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99A6-3D7A-419A-842E-02A29488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56DE4-8C5D-413D-B36E-C4C3D7DA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0B8B-68A1-48A8-8826-5E0E16AA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F36AD-4A7F-4DE1-B4E4-77DAF566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81380-891E-4846-A950-A6F8B37C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68282-E02D-402B-BEC2-13CFEB85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C3D5-2F14-41A2-9B8D-1072BA5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B032-E892-404C-B3D6-54AC91A8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74A1-A229-429D-9700-054CE5FC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41BFC-D267-4F2F-A582-184AE77F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BA14-E61E-4A3E-9291-8C3532ED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324F6-2132-476E-AECC-A9B4E40C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A8B0-C881-4369-8479-078691C6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F0A8-81E7-4B6F-91C2-83130BC2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05D2A-6463-4DE1-9BF0-049991886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E1270-751D-4F04-BE63-24D92AD75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081E4-A4B3-41A0-BE40-E3E160B5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E438-B853-4348-8354-809B27D0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A775-BE26-45B4-BB79-3A4C7D5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D09A6-94EA-42D6-A97B-BF266898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550B-B66C-422D-8B15-C8CA1114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F10F-B13A-46BE-A22E-0DD0FFB83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B134-D57A-47B0-9FC8-42672359FFD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5833-FD0F-4FD9-9F6A-B4A13B5E1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C1AC-7A3E-46C5-9B26-5E89F6149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6FA-FC44-496F-BB52-D5A92BA55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46A2-A284-41C1-A414-2AB9B6D23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Tarvin</dc:creator>
  <cp:lastModifiedBy>David Tarvin</cp:lastModifiedBy>
  <cp:revision>2</cp:revision>
  <dcterms:created xsi:type="dcterms:W3CDTF">2022-03-23T13:31:36Z</dcterms:created>
  <dcterms:modified xsi:type="dcterms:W3CDTF">2022-03-24T15:59:24Z</dcterms:modified>
</cp:coreProperties>
</file>