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5"/>
  </p:normalViewPr>
  <p:slideViewPr>
    <p:cSldViewPr snapToGrid="0" snapToObjects="1" showGuides="1">
      <p:cViewPr varScale="1">
        <p:scale>
          <a:sx n="105" d="100"/>
          <a:sy n="105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ulesoft.com/biz/tech-ramblings-biz/what-are-apis-how-do-apis-work/" TargetMode="External"/><Relationship Id="rId2" Type="http://schemas.openxmlformats.org/officeDocument/2006/relationships/hyperlink" Target="https://searchmicroservices.techtarget.com/definition/RESTful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differences-in-performance-apis-amp-mo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miessler.com/study/url-ur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4B14-B5AA-0E43-95E0-77C6E6174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19832-1200-914F-BCAB-124265BBA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51745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DDB3-A8ED-2F4A-B1C8-FEE0442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a </a:t>
            </a:r>
            <a:r>
              <a:rPr lang="en-US" dirty="0" err="1"/>
              <a:t>uri</a:t>
            </a:r>
            <a:r>
              <a:rPr lang="en-US" dirty="0"/>
              <a:t> and a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5165-2082-E649-97F1-71A0C2E35F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Uniform Resource Identifier (URI) provides a way for identifying a resource, but does not guarantee access to the resource</a:t>
            </a:r>
          </a:p>
          <a:p>
            <a:r>
              <a:rPr lang="en-US" dirty="0"/>
              <a:t>A Uniform Resource Locator is a subset of URI that provides a means of locating the resource</a:t>
            </a:r>
          </a:p>
        </p:txBody>
      </p:sp>
    </p:spTree>
    <p:extLst>
      <p:ext uri="{BB962C8B-B14F-4D97-AF65-F5344CB8AC3E}">
        <p14:creationId xmlns:p14="http://schemas.microsoft.com/office/powerpoint/2010/main" val="373057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392-BC58-7547-BD9B-C780784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2E83-CAEA-E647-92C4-C930B38EA5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MARGARET ROUSE. (LAST UPDATED 2019 MAR). RESTFUL API (article). RETRIEVED FROM </a:t>
            </a:r>
            <a:r>
              <a:rPr lang="en-US" dirty="0">
                <a:hlinkClick r:id="rId2"/>
              </a:rPr>
              <a:t>https://searchmicroservices.techtarget.com/definition/RESTful-API</a:t>
            </a:r>
            <a:endParaRPr lang="en-US" dirty="0"/>
          </a:p>
          <a:p>
            <a:r>
              <a:rPr lang="en-US" dirty="0"/>
              <a:t>Shana Perlman. (2016, </a:t>
            </a:r>
            <a:r>
              <a:rPr lang="en-US" dirty="0" err="1"/>
              <a:t>sep</a:t>
            </a:r>
            <a:r>
              <a:rPr lang="en-US" dirty="0"/>
              <a:t> 07). What Are APIs and How Do APIs Work? (Article). Retrieved from </a:t>
            </a:r>
            <a:r>
              <a:rPr lang="en-US" dirty="0">
                <a:hlinkClick r:id="rId3"/>
              </a:rPr>
              <a:t>https://blogs.mulesoft.com/biz/tech-ramblings-biz/what-are-apis-how-do-apis-work/</a:t>
            </a:r>
            <a:endParaRPr lang="en-US" dirty="0"/>
          </a:p>
          <a:p>
            <a:r>
              <a:rPr lang="en-US" dirty="0"/>
              <a:t>Angela </a:t>
            </a:r>
            <a:r>
              <a:rPr lang="en-US" dirty="0" err="1"/>
              <a:t>Stringfellow</a:t>
            </a:r>
            <a:r>
              <a:rPr lang="en-US" dirty="0"/>
              <a:t>. (2017, Mar 28). SOAP Vs. REST: Differences In Performance, APIs, And More (article). Retrieved from </a:t>
            </a:r>
            <a:r>
              <a:rPr lang="en-US" dirty="0">
                <a:hlinkClick r:id="rId4"/>
              </a:rPr>
              <a:t>https://dzone.com/articles/differences-in-performance-apis-amp-more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5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227-859D-2F44-8A12-CBDC23D4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1CF3-08F9-994A-96C5-BC43CC2D9F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Miessler</a:t>
            </a:r>
            <a:r>
              <a:rPr lang="en-US" dirty="0"/>
              <a:t>. (2019, May 04). The Difference Between URLs, URIs and URNs (article). Retrieved from </a:t>
            </a:r>
            <a:r>
              <a:rPr lang="en-US" dirty="0">
                <a:hlinkClick r:id="rId2"/>
              </a:rPr>
              <a:t>https://danielmiessler.com/study/url-uri</a:t>
            </a:r>
            <a:r>
              <a:rPr lang="en-US">
                <a:hlinkClick r:id="rId2"/>
              </a:rPr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4C5-6417-8744-8967-5B81160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RESTFUL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40B9-0535-8C42-B9EB-EA3BFBD058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RESTFUL API IS AN APPLICATION PROGRAMMING INTERFACE THAT USES HTTP REQUESTS TO GET, PUT, POST AND DELETE DATA</a:t>
            </a:r>
          </a:p>
        </p:txBody>
      </p:sp>
    </p:spTree>
    <p:extLst>
      <p:ext uri="{BB962C8B-B14F-4D97-AF65-F5344CB8AC3E}">
        <p14:creationId xmlns:p14="http://schemas.microsoft.com/office/powerpoint/2010/main" val="205963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5BA7-5A45-FD49-B837-EA93001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7FEB-606D-9F42-9EBE-97F3449D93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API IS CODE THAT ALLOWS AN APPLICATION AND A RESOURCE TO COMMUNICATE WITH EACH OTHER</a:t>
            </a:r>
          </a:p>
          <a:p>
            <a:r>
              <a:rPr lang="en-US" dirty="0"/>
              <a:t>It facilitates the transfer of representations and requests between the application and the resource</a:t>
            </a:r>
          </a:p>
        </p:txBody>
      </p:sp>
    </p:spTree>
    <p:extLst>
      <p:ext uri="{BB962C8B-B14F-4D97-AF65-F5344CB8AC3E}">
        <p14:creationId xmlns:p14="http://schemas.microsoft.com/office/powerpoint/2010/main" val="145921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69AC-498C-894B-B68F-A0A05F7A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restful </a:t>
            </a:r>
            <a:r>
              <a:rPr lang="en-US" dirty="0" err="1"/>
              <a:t>apis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B105-7CD6-F040-93A7-8D7DAB728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api</a:t>
            </a:r>
            <a:r>
              <a:rPr lang="en-US" dirty="0"/>
              <a:t> uses http requests to send a request to a resource and then returns the response back from that resource</a:t>
            </a:r>
          </a:p>
          <a:p>
            <a:r>
              <a:rPr lang="en-US" dirty="0" err="1"/>
              <a:t>Apis</a:t>
            </a:r>
            <a:r>
              <a:rPr lang="en-US" dirty="0"/>
              <a:t> make processes reusable with just a small amount of code</a:t>
            </a:r>
          </a:p>
        </p:txBody>
      </p:sp>
    </p:spTree>
    <p:extLst>
      <p:ext uri="{BB962C8B-B14F-4D97-AF65-F5344CB8AC3E}">
        <p14:creationId xmlns:p14="http://schemas.microsoft.com/office/powerpoint/2010/main" val="4856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464E-A3DB-A446-96CE-6897A724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communication between websites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A6A0-567D-0F40-AD92-9564793ED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(a web browser) will send a GET request to the resource (the website’s server). The request asks for the server to send information about itself to the browser</a:t>
            </a:r>
          </a:p>
          <a:p>
            <a:r>
              <a:rPr lang="en-US" dirty="0"/>
              <a:t>The server sends the information back to the browser showing the state of the server. This is the representation of the server.</a:t>
            </a:r>
          </a:p>
          <a:p>
            <a:r>
              <a:rPr lang="en-US" dirty="0"/>
              <a:t>Whenever the browser wants to view more information about the website, it sends another get request</a:t>
            </a:r>
          </a:p>
        </p:txBody>
      </p:sp>
    </p:spTree>
    <p:extLst>
      <p:ext uri="{BB962C8B-B14F-4D97-AF65-F5344CB8AC3E}">
        <p14:creationId xmlns:p14="http://schemas.microsoft.com/office/powerpoint/2010/main" val="3493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8EC-DD1C-0149-BF7B-697BEC1C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 communication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121E-ADEA-F841-8B7A-6FF434479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the browser wants to add information to the website, such as an image, it sends a post request that includes the information</a:t>
            </a:r>
          </a:p>
          <a:p>
            <a:r>
              <a:rPr lang="en-US" dirty="0"/>
              <a:t>The server for the site adds the image to the website and responds to the post request by sending a new representation of the website that includes the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B84F-5BCD-DA4D-B67F-E05ED14A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communication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E740F-A9F5-D44B-A721-755280F331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08425" y="2259012"/>
            <a:ext cx="3949700" cy="2921000"/>
          </a:xfrm>
        </p:spPr>
      </p:pic>
    </p:spTree>
    <p:extLst>
      <p:ext uri="{BB962C8B-B14F-4D97-AF65-F5344CB8AC3E}">
        <p14:creationId xmlns:p14="http://schemas.microsoft.com/office/powerpoint/2010/main" val="16732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DE8-8501-0F45-A370-6C329BA3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advantages of restful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3E8C-B9AD-AA45-BBC3-8358BD3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Alterations to the resource do not affect the application because the application is decoupled from the resource providing the service</a:t>
            </a:r>
          </a:p>
          <a:p>
            <a:r>
              <a:rPr lang="en-US" dirty="0"/>
              <a:t>Workflows are faster because the process of consuming the service is automated</a:t>
            </a:r>
          </a:p>
          <a:p>
            <a:r>
              <a:rPr lang="en-US" dirty="0"/>
              <a:t>Restful </a:t>
            </a:r>
            <a:r>
              <a:rPr lang="en-US" dirty="0" err="1"/>
              <a:t>apis</a:t>
            </a:r>
            <a:r>
              <a:rPr lang="en-US" dirty="0"/>
              <a:t> allow a wide variety of data formats</a:t>
            </a:r>
          </a:p>
        </p:txBody>
      </p:sp>
    </p:spTree>
    <p:extLst>
      <p:ext uri="{BB962C8B-B14F-4D97-AF65-F5344CB8AC3E}">
        <p14:creationId xmlns:p14="http://schemas.microsoft.com/office/powerpoint/2010/main" val="42291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63F8-88E2-3C43-800E-C5458582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disadvantages of restful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BA2-A29C-3046-BFF7-A2B79E48C8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REST doesn’t have a built-in system to compensate for failed communications</a:t>
            </a:r>
          </a:p>
          <a:p>
            <a:r>
              <a:rPr lang="en-US" dirty="0"/>
              <a:t>REST doesn’t work well with acid-COMPLIANT TRANSACTIONS</a:t>
            </a:r>
          </a:p>
          <a:p>
            <a:r>
              <a:rPr lang="en-US" dirty="0"/>
              <a:t>Rest might Need modifications to operate across firewalls</a:t>
            </a:r>
          </a:p>
        </p:txBody>
      </p:sp>
    </p:spTree>
    <p:extLst>
      <p:ext uri="{BB962C8B-B14F-4D97-AF65-F5344CB8AC3E}">
        <p14:creationId xmlns:p14="http://schemas.microsoft.com/office/powerpoint/2010/main" val="135045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43</TotalTime>
  <Words>524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restFUL APIS</vt:lpstr>
      <vt:lpstr>WHAT IS A RESTFUL API?</vt:lpstr>
      <vt:lpstr>SO WHAT IS AN API?</vt:lpstr>
      <vt:lpstr>How do restful apis work?</vt:lpstr>
      <vt:lpstr>How does the communication between websites work?</vt:lpstr>
      <vt:lpstr>Website communication (continued)</vt:lpstr>
      <vt:lpstr>Website communication - example</vt:lpstr>
      <vt:lpstr>What are the advantages of restful apis?</vt:lpstr>
      <vt:lpstr>What are disadvantages of restful apis?</vt:lpstr>
      <vt:lpstr>What is the difference between a uri and a url?</vt:lpstr>
      <vt:lpstr>RESOURCES</vt:lpstr>
      <vt:lpstr>Resources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Tarvin, David (drtarvin)</dc:creator>
  <cp:lastModifiedBy>Tarvin, David (drtarvin)</cp:lastModifiedBy>
  <cp:revision>5</cp:revision>
  <dcterms:created xsi:type="dcterms:W3CDTF">2019-05-12T19:11:56Z</dcterms:created>
  <dcterms:modified xsi:type="dcterms:W3CDTF">2019-05-12T19:55:23Z</dcterms:modified>
</cp:coreProperties>
</file>