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A59F3-5CFB-4DAF-AE7C-3710E7C679A3}" v="3" dt="2019-06-28T23:50:2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5D735C16-6FD3-400A-9B2C-4FD11ECF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8839-6715-4FCE-83F3-D94C8B71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/>
              <a:t>Open Authentication (Oauth)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0483-9392-44BB-BBB9-6EAE0313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David Tarvin, Bellevue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6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137E-6A19-4B43-9A2F-2A4A37A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Oauth</a:t>
            </a:r>
            <a:r>
              <a:rPr lang="en-US" dirty="0"/>
              <a:t>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7AD-B70D-4DE8-A47E-341B9F81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669B-0765-4775-AC46-41D2456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Oauth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6C1C-6885-4ED7-9156-A56F36C6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C26-2DA1-4D74-913F-8F278EA0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4090-E406-4E8F-BDA8-0F8B54BA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8F05-5878-47FE-87CA-36F6B78F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2F74-2A4F-4AC1-A917-1B627D32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654C-CDAC-4ACD-9112-F5A8B8C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D5A2-E6DC-4702-9B62-D49D14E3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E01B3-3EED-424F-9E1B-E873AFF0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End to end data flow of an Oauth API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5F219D-0D0F-4102-841C-9E3DA974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9104C-5601-4B90-A26E-D9535536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67" y="1336566"/>
            <a:ext cx="5513231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4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936A6-5499-4950-AA13-E23C1240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5792E60-E7E4-4DF6-A04F-2B672360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Open Authentication (Oauth)</vt:lpstr>
      <vt:lpstr>What Oauth is</vt:lpstr>
      <vt:lpstr>How Oauth works</vt:lpstr>
      <vt:lpstr>History of Oauth – Oauth 1.0</vt:lpstr>
      <vt:lpstr>History of Oauth – Oauth 2.0</vt:lpstr>
      <vt:lpstr>Why Oauth is popular</vt:lpstr>
      <vt:lpstr>End to end data flow of an Oauth API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 (Oauth)</dc:title>
  <dc:creator>Amy Tarvin</dc:creator>
  <cp:lastModifiedBy>Tarvin, David (drtarvin)</cp:lastModifiedBy>
  <cp:revision>1</cp:revision>
  <dcterms:created xsi:type="dcterms:W3CDTF">2019-06-28T23:51:28Z</dcterms:created>
  <dcterms:modified xsi:type="dcterms:W3CDTF">2019-06-29T18:43:24Z</dcterms:modified>
</cp:coreProperties>
</file>