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9A59F3-5CFB-4DAF-AE7C-3710E7C679A3}" v="3" dt="2019-06-28T23:50:25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7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4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valeriechapple/how-to-truly-understand-oauth-2-0-69dd3e7574c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ynopsys.com/blogs/software-security/oauth-2-0-vs-oauth-1-0/" TargetMode="External"/><Relationship Id="rId4" Type="http://schemas.openxmlformats.org/officeDocument/2006/relationships/hyperlink" Target="https://www.csoonline.com/article/3216404/what-is-oauth-how-the-open-authorization-framework-work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5D735C16-6FD3-400A-9B2C-4FD11ECF36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368839-6715-4FCE-83F3-D94C8B719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en-US"/>
              <a:t>Open Authentication (Oauth)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F0483-9392-44BB-BBB9-6EAE03133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US"/>
              <a:t>David Tarvin, Bellevue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6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137E-6A19-4B43-9A2F-2A4A37AE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Oauth</a:t>
            </a:r>
            <a:r>
              <a:rPr lang="en-US" dirty="0"/>
              <a:t>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47AD-B70D-4DE8-A47E-341B9F818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 Open Authorization</a:t>
            </a:r>
          </a:p>
          <a:p>
            <a:r>
              <a:rPr lang="en-US" dirty="0"/>
              <a:t>An open-standard authorization protocol (OAuth 1.0)/framework (OAuth 2.0)</a:t>
            </a:r>
          </a:p>
          <a:p>
            <a:r>
              <a:rPr lang="en-US" dirty="0"/>
              <a:t>Describes how unrelated servers and services can safely allow authenticated access to their assets</a:t>
            </a:r>
          </a:p>
          <a:p>
            <a:r>
              <a:rPr lang="en-US" dirty="0"/>
              <a:t>Doing so without sharing initial, related, single logon credential</a:t>
            </a:r>
          </a:p>
          <a:p>
            <a:r>
              <a:rPr lang="en-US" dirty="0"/>
              <a:t>Known as secure, third-party, user-agent, delegated authorization</a:t>
            </a:r>
          </a:p>
          <a:p>
            <a:r>
              <a:rPr lang="en-US" dirty="0"/>
              <a:t>OAuth 1.0 released in 2010</a:t>
            </a:r>
          </a:p>
          <a:p>
            <a:r>
              <a:rPr lang="en-US" dirty="0"/>
              <a:t>OAuth 2.0 released in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2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669B-0765-4775-AC46-41D24568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Oauth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6C1C-6885-4ED7-9156-A56F36C63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You visit a website (</a:t>
            </a:r>
            <a:r>
              <a:rPr lang="en-US" dirty="0" err="1"/>
              <a:t>Bitly.com</a:t>
            </a:r>
            <a:r>
              <a:rPr lang="en-US" dirty="0"/>
              <a:t>)</a:t>
            </a:r>
          </a:p>
          <a:p>
            <a:r>
              <a:rPr lang="en-US" dirty="0"/>
              <a:t>2. On </a:t>
            </a:r>
            <a:r>
              <a:rPr lang="en-US" dirty="0" err="1"/>
              <a:t>Bitly</a:t>
            </a:r>
            <a:r>
              <a:rPr lang="en-US" dirty="0"/>
              <a:t> you initiate an action to post a link to your Twitter stream</a:t>
            </a:r>
          </a:p>
          <a:p>
            <a:r>
              <a:rPr lang="en-US" dirty="0"/>
              <a:t>3. </a:t>
            </a:r>
            <a:r>
              <a:rPr lang="en-US" dirty="0" err="1"/>
              <a:t>Bitly</a:t>
            </a:r>
            <a:r>
              <a:rPr lang="en-US" dirty="0"/>
              <a:t> requests a request token from Twitter</a:t>
            </a:r>
          </a:p>
          <a:p>
            <a:r>
              <a:rPr lang="en-US" dirty="0"/>
              <a:t>4. Twitter provides </a:t>
            </a:r>
            <a:r>
              <a:rPr lang="en-US" dirty="0" err="1"/>
              <a:t>Bitly</a:t>
            </a:r>
            <a:r>
              <a:rPr lang="en-US" dirty="0"/>
              <a:t> with a token and a secret</a:t>
            </a:r>
          </a:p>
          <a:p>
            <a:pPr lvl="1"/>
            <a:r>
              <a:rPr lang="en-US" dirty="0"/>
              <a:t>The secret is used to prevent </a:t>
            </a:r>
          </a:p>
        </p:txBody>
      </p:sp>
    </p:spTree>
    <p:extLst>
      <p:ext uri="{BB962C8B-B14F-4D97-AF65-F5344CB8AC3E}">
        <p14:creationId xmlns:p14="http://schemas.microsoft.com/office/powerpoint/2010/main" val="358868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88EC-E509-F943-AAC0-798AF13F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OAuth works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93263-78FD-A845-9466-D91E57112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4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8C26-2DA1-4D74-913F-8F278EA0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 err="1"/>
              <a:t>Oauth</a:t>
            </a:r>
            <a:r>
              <a:rPr lang="en-US" dirty="0"/>
              <a:t> – </a:t>
            </a:r>
            <a:r>
              <a:rPr lang="en-US" dirty="0" err="1"/>
              <a:t>Oauth</a:t>
            </a:r>
            <a:r>
              <a:rPr lang="en-US" dirty="0"/>
              <a:t>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4090-E406-4E8F-BDA8-0F8B54BA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December 2007 – OAuth 1.0 addresses delegation with a framework based on digital signatures</a:t>
            </a:r>
          </a:p>
          <a:p>
            <a:r>
              <a:rPr lang="en-US" dirty="0"/>
              <a:t>2008 – Google begins OAuth 1.0 support</a:t>
            </a:r>
          </a:p>
          <a:p>
            <a:r>
              <a:rPr lang="en-US" dirty="0"/>
              <a:t>2010 – Twitter forces all third-party apps to use OAuth 1.0</a:t>
            </a:r>
          </a:p>
          <a:p>
            <a:r>
              <a:rPr lang="en-US" dirty="0"/>
              <a:t>Secure, but a challenge to implement</a:t>
            </a:r>
          </a:p>
          <a:p>
            <a:r>
              <a:rPr lang="en-US" dirty="0"/>
              <a:t>Required crypto-implementation and crypto-interoperability</a:t>
            </a:r>
          </a:p>
          <a:p>
            <a:r>
              <a:rPr lang="en-US" dirty="0"/>
              <a:t>Little support at present</a:t>
            </a:r>
          </a:p>
        </p:txBody>
      </p:sp>
    </p:spTree>
    <p:extLst>
      <p:ext uri="{BB962C8B-B14F-4D97-AF65-F5344CB8AC3E}">
        <p14:creationId xmlns:p14="http://schemas.microsoft.com/office/powerpoint/2010/main" val="30989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8F05-5878-47FE-87CA-36F6B78F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 err="1"/>
              <a:t>Oauth</a:t>
            </a:r>
            <a:r>
              <a:rPr lang="en-US" dirty="0"/>
              <a:t> – </a:t>
            </a:r>
            <a:r>
              <a:rPr lang="en-US" dirty="0" err="1"/>
              <a:t>Oauth</a:t>
            </a:r>
            <a:r>
              <a:rPr lang="en-US" dirty="0"/>
              <a:t>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2F74-2A4F-4AC1-A917-1B627D32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2012 – OAuth 2.0 comes out</a:t>
            </a:r>
          </a:p>
          <a:p>
            <a:r>
              <a:rPr lang="en-US" dirty="0"/>
              <a:t>2012 – Google moves away from OAuth 1.0 to 2.0</a:t>
            </a:r>
          </a:p>
          <a:p>
            <a:r>
              <a:rPr lang="en-US" dirty="0"/>
              <a:t>Focused on making OAuth more interoperable and flexible between sites and devices</a:t>
            </a:r>
          </a:p>
          <a:p>
            <a:r>
              <a:rPr lang="en-US" dirty="0"/>
              <a:t>Introduced concept of token expiration</a:t>
            </a:r>
          </a:p>
          <a:p>
            <a:r>
              <a:rPr lang="en-US" dirty="0"/>
              <a:t>Not compatible with OAuth 1.0</a:t>
            </a:r>
          </a:p>
          <a:p>
            <a:r>
              <a:rPr lang="en-US" dirty="0"/>
              <a:t>Not supported by many of the original OAuth founders and supporters</a:t>
            </a:r>
          </a:p>
          <a:p>
            <a:r>
              <a:rPr lang="en-US" dirty="0"/>
              <a:t>Also adopted by Amazon, Facebook, Instagram, LinkedIn, Microsoft, Netflix and </a:t>
            </a:r>
            <a:r>
              <a:rPr lang="en-US" dirty="0" err="1"/>
              <a:t>Paypal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9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654C-CDAC-4ACD-9112-F5A8B8C7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Oauth</a:t>
            </a:r>
            <a:r>
              <a:rPr lang="en-US" dirty="0"/>
              <a:t> is popular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D5A2-E6DC-4702-9B62-D49D14E30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appreciate only having to logon once to use multiple services</a:t>
            </a:r>
          </a:p>
          <a:p>
            <a:r>
              <a:rPr lang="en-US" dirty="0"/>
              <a:t>Website owners appreciate not having to contain their own authentication system with the ability to scale to gigantic proportions</a:t>
            </a:r>
          </a:p>
        </p:txBody>
      </p:sp>
    </p:spTree>
    <p:extLst>
      <p:ext uri="{BB962C8B-B14F-4D97-AF65-F5344CB8AC3E}">
        <p14:creationId xmlns:p14="http://schemas.microsoft.com/office/powerpoint/2010/main" val="9545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356E9-E81A-2C40-8DE2-9D19427B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End to end data flow of an Oauth API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D6738F-5D2E-48D6-AFAE-D5E918883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602BF7E-1DB2-FC40-BA8D-A98CF6DDC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170" y="746126"/>
            <a:ext cx="5472558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7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B936A6-5499-4950-AA13-E23C1240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5792E60-E7E4-4DF6-A04F-2B672360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 dirty="0"/>
              <a:t>Valerie Chapple. (2018 Feb 22). The Nitty-Gritty Of </a:t>
            </a:r>
            <a:r>
              <a:rPr lang="en-US" dirty="0" err="1"/>
              <a:t>Oauth</a:t>
            </a:r>
            <a:r>
              <a:rPr lang="en-US" dirty="0"/>
              <a:t> 2.0 Flow (article). Retrieved from </a:t>
            </a:r>
            <a:r>
              <a:rPr lang="en-US" dirty="0">
                <a:hlinkClick r:id="rId3"/>
              </a:rPr>
              <a:t>https://medium.com/@valeriechapple/how-to-truly-understand-oauth-2-0-69dd3e7574c6</a:t>
            </a:r>
            <a:endParaRPr lang="en-US" dirty="0"/>
          </a:p>
          <a:p>
            <a:r>
              <a:rPr lang="en-US" dirty="0"/>
              <a:t>Roger Grimes. (2017 Aug 16). What Is </a:t>
            </a:r>
            <a:r>
              <a:rPr lang="en-US" dirty="0" err="1"/>
              <a:t>Oauth</a:t>
            </a:r>
            <a:r>
              <a:rPr lang="en-US" dirty="0"/>
              <a:t>? How The Open Authorization Framework Works (article). Retrieved from </a:t>
            </a:r>
            <a:r>
              <a:rPr lang="en-US" dirty="0">
                <a:hlinkClick r:id="rId4"/>
              </a:rPr>
              <a:t>https://www.csoonline.com/article/3216404/what-is-oauth-how-the-open-authorization-framework-works.html</a:t>
            </a:r>
            <a:endParaRPr lang="en-US" dirty="0"/>
          </a:p>
          <a:p>
            <a:r>
              <a:rPr lang="en-US" dirty="0"/>
              <a:t>Synopsys Editorial Team. (2016, Mar 11). What’s The Difference? OAuth 1.0 vs OAuth 2.0 (blog). Retrieved from </a:t>
            </a:r>
            <a:r>
              <a:rPr lang="en-US" dirty="0">
                <a:hlinkClick r:id="rId5"/>
              </a:rPr>
              <a:t>https://www.synopsys.com/blogs/software-security/oauth-2-0-vs-oauth-1-0/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38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409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Open Authentication (Oauth)</vt:lpstr>
      <vt:lpstr>What Oauth is</vt:lpstr>
      <vt:lpstr>How Oauth works</vt:lpstr>
      <vt:lpstr>How OAuth works (cont’d)</vt:lpstr>
      <vt:lpstr>History of Oauth – Oauth 1.0</vt:lpstr>
      <vt:lpstr>History of Oauth – Oauth 2.0</vt:lpstr>
      <vt:lpstr>Why Oauth is popular</vt:lpstr>
      <vt:lpstr>End to end data flow of an Oauth API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Authentication (Oauth)</dc:title>
  <dc:creator>Tarvin, David (drtarvin)</dc:creator>
  <cp:lastModifiedBy>Tarvin, David (drtarvin)</cp:lastModifiedBy>
  <cp:revision>6</cp:revision>
  <dcterms:created xsi:type="dcterms:W3CDTF">2019-06-30T20:52:20Z</dcterms:created>
  <dcterms:modified xsi:type="dcterms:W3CDTF">2019-07-01T03:25:27Z</dcterms:modified>
</cp:coreProperties>
</file>