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62" r:id="rId8"/>
    <p:sldId id="260" r:id="rId9"/>
    <p:sldId id="267" r:id="rId10"/>
    <p:sldId id="270" r:id="rId11"/>
    <p:sldId id="263" r:id="rId12"/>
    <p:sldId id="265" r:id="rId13"/>
    <p:sldId id="259" r:id="rId14"/>
    <p:sldId id="271" r:id="rId15"/>
    <p:sldId id="264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CD3705-6226-41FA-AF55-D028810355F3}" v="88" dt="2024-02-26T07:42:18.7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t Heemskerk" userId="bffb1d16-cd2a-49ee-848b-dafaa18417c8" providerId="ADAL" clId="{CDCD3705-6226-41FA-AF55-D028810355F3}"/>
    <pc:docChg chg="undo custSel addSld delSld modSld sldOrd">
      <pc:chgData name="Bart Heemskerk" userId="bffb1d16-cd2a-49ee-848b-dafaa18417c8" providerId="ADAL" clId="{CDCD3705-6226-41FA-AF55-D028810355F3}" dt="2024-02-26T07:49:40.320" v="337" actId="47"/>
      <pc:docMkLst>
        <pc:docMk/>
      </pc:docMkLst>
      <pc:sldChg chg="modSp mod">
        <pc:chgData name="Bart Heemskerk" userId="bffb1d16-cd2a-49ee-848b-dafaa18417c8" providerId="ADAL" clId="{CDCD3705-6226-41FA-AF55-D028810355F3}" dt="2024-02-26T07:45:39.383" v="206" actId="20577"/>
        <pc:sldMkLst>
          <pc:docMk/>
          <pc:sldMk cId="3094227841" sldId="259"/>
        </pc:sldMkLst>
        <pc:spChg chg="mod">
          <ac:chgData name="Bart Heemskerk" userId="bffb1d16-cd2a-49ee-848b-dafaa18417c8" providerId="ADAL" clId="{CDCD3705-6226-41FA-AF55-D028810355F3}" dt="2024-02-26T07:45:39.383" v="206" actId="20577"/>
          <ac:spMkLst>
            <pc:docMk/>
            <pc:sldMk cId="3094227841" sldId="259"/>
            <ac:spMk id="4" creationId="{593B8421-3ED3-4F11-85DA-50469F60F201}"/>
          </ac:spMkLst>
        </pc:spChg>
      </pc:sldChg>
      <pc:sldChg chg="modSp mod modAnim">
        <pc:chgData name="Bart Heemskerk" userId="bffb1d16-cd2a-49ee-848b-dafaa18417c8" providerId="ADAL" clId="{CDCD3705-6226-41FA-AF55-D028810355F3}" dt="2024-02-26T07:42:18.751" v="96" actId="20577"/>
        <pc:sldMkLst>
          <pc:docMk/>
          <pc:sldMk cId="1943479143" sldId="260"/>
        </pc:sldMkLst>
        <pc:spChg chg="mod">
          <ac:chgData name="Bart Heemskerk" userId="bffb1d16-cd2a-49ee-848b-dafaa18417c8" providerId="ADAL" clId="{CDCD3705-6226-41FA-AF55-D028810355F3}" dt="2024-02-26T07:42:18.751" v="96" actId="20577"/>
          <ac:spMkLst>
            <pc:docMk/>
            <pc:sldMk cId="1943479143" sldId="260"/>
            <ac:spMk id="4" creationId="{F102BE48-FA9E-4AA8-B331-698574DAD987}"/>
          </ac:spMkLst>
        </pc:spChg>
      </pc:sldChg>
      <pc:sldChg chg="del">
        <pc:chgData name="Bart Heemskerk" userId="bffb1d16-cd2a-49ee-848b-dafaa18417c8" providerId="ADAL" clId="{CDCD3705-6226-41FA-AF55-D028810355F3}" dt="2024-02-26T07:49:40.320" v="337" actId="47"/>
        <pc:sldMkLst>
          <pc:docMk/>
          <pc:sldMk cId="815693684" sldId="266"/>
        </pc:sldMkLst>
      </pc:sldChg>
      <pc:sldChg chg="del">
        <pc:chgData name="Bart Heemskerk" userId="bffb1d16-cd2a-49ee-848b-dafaa18417c8" providerId="ADAL" clId="{CDCD3705-6226-41FA-AF55-D028810355F3}" dt="2024-02-26T07:43:28.627" v="123" actId="47"/>
        <pc:sldMkLst>
          <pc:docMk/>
          <pc:sldMk cId="2092913370" sldId="269"/>
        </pc:sldMkLst>
      </pc:sldChg>
      <pc:sldChg chg="modSp mod">
        <pc:chgData name="Bart Heemskerk" userId="bffb1d16-cd2a-49ee-848b-dafaa18417c8" providerId="ADAL" clId="{CDCD3705-6226-41FA-AF55-D028810355F3}" dt="2024-02-26T07:46:54.628" v="324" actId="20577"/>
        <pc:sldMkLst>
          <pc:docMk/>
          <pc:sldMk cId="595907563" sldId="271"/>
        </pc:sldMkLst>
        <pc:spChg chg="mod">
          <ac:chgData name="Bart Heemskerk" userId="bffb1d16-cd2a-49ee-848b-dafaa18417c8" providerId="ADAL" clId="{CDCD3705-6226-41FA-AF55-D028810355F3}" dt="2024-02-26T07:46:54.628" v="324" actId="20577"/>
          <ac:spMkLst>
            <pc:docMk/>
            <pc:sldMk cId="595907563" sldId="271"/>
            <ac:spMk id="2" creationId="{AE52B8BA-B68D-93C8-2939-EAFBF600E057}"/>
          </ac:spMkLst>
        </pc:spChg>
        <pc:spChg chg="mod">
          <ac:chgData name="Bart Heemskerk" userId="bffb1d16-cd2a-49ee-848b-dafaa18417c8" providerId="ADAL" clId="{CDCD3705-6226-41FA-AF55-D028810355F3}" dt="2024-02-26T07:46:40.452" v="318" actId="20577"/>
          <ac:spMkLst>
            <pc:docMk/>
            <pc:sldMk cId="595907563" sldId="271"/>
            <ac:spMk id="3" creationId="{4CCA03ED-4719-81CC-3EDC-798FEFD7292F}"/>
          </ac:spMkLst>
        </pc:spChg>
      </pc:sldChg>
      <pc:sldChg chg="modSp new del mod ord">
        <pc:chgData name="Bart Heemskerk" userId="bffb1d16-cd2a-49ee-848b-dafaa18417c8" providerId="ADAL" clId="{CDCD3705-6226-41FA-AF55-D028810355F3}" dt="2024-02-26T07:49:05.597" v="336" actId="47"/>
        <pc:sldMkLst>
          <pc:docMk/>
          <pc:sldMk cId="1620074496" sldId="272"/>
        </pc:sldMkLst>
        <pc:spChg chg="mod">
          <ac:chgData name="Bart Heemskerk" userId="bffb1d16-cd2a-49ee-848b-dafaa18417c8" providerId="ADAL" clId="{CDCD3705-6226-41FA-AF55-D028810355F3}" dt="2024-02-26T07:47:08.860" v="335" actId="20577"/>
          <ac:spMkLst>
            <pc:docMk/>
            <pc:sldMk cId="1620074496" sldId="272"/>
            <ac:spMk id="2" creationId="{35B0A879-F507-3805-F155-D2A3FC97C61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bheemskerk@hageveld.n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765B06-7405-4FCD-939F-B41BFE7623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Periode 4: PO5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68F60DE-D8E6-4AD2-BE3D-1B281D547C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4071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E21B82-A310-4621-B56C-EAC5126B0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Deadlines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93B8421-3ED3-4F11-85DA-50469F60F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88300"/>
            <a:ext cx="9603275" cy="3450613"/>
          </a:xfrm>
        </p:spPr>
        <p:txBody>
          <a:bodyPr>
            <a:normAutofit fontScale="92500" lnSpcReduction="10000"/>
          </a:bodyPr>
          <a:lstStyle/>
          <a:p>
            <a:r>
              <a:rPr lang="nl-NL" dirty="0"/>
              <a:t>Iedere fase iets inleveren:</a:t>
            </a:r>
          </a:p>
          <a:p>
            <a:pPr lvl="1"/>
            <a:r>
              <a:rPr lang="nl-NL" dirty="0"/>
              <a:t>Projectvoorstel (1 maart)</a:t>
            </a:r>
          </a:p>
          <a:p>
            <a:pPr lvl="1"/>
            <a:endParaRPr lang="nl-NL" dirty="0"/>
          </a:p>
          <a:p>
            <a:pPr lvl="1"/>
            <a:r>
              <a:rPr lang="nl-NL" dirty="0"/>
              <a:t>Eind iedere sprint (15 maart, 5 april, 19 april)</a:t>
            </a:r>
          </a:p>
          <a:p>
            <a:pPr lvl="2"/>
            <a:r>
              <a:rPr lang="nl-NL" dirty="0"/>
              <a:t>Nieuwe versie van code</a:t>
            </a:r>
          </a:p>
          <a:p>
            <a:pPr lvl="2"/>
            <a:r>
              <a:rPr lang="nl-NL" dirty="0"/>
              <a:t>Scrum logboek (word)</a:t>
            </a:r>
          </a:p>
          <a:p>
            <a:pPr lvl="2"/>
            <a:r>
              <a:rPr lang="nl-NL" dirty="0"/>
              <a:t>Los logboek (</a:t>
            </a:r>
            <a:r>
              <a:rPr lang="nl-NL" dirty="0" err="1"/>
              <a:t>excel</a:t>
            </a:r>
            <a:r>
              <a:rPr lang="nl-NL" dirty="0"/>
              <a:t>)</a:t>
            </a:r>
          </a:p>
          <a:p>
            <a:pPr lvl="3"/>
            <a:r>
              <a:rPr lang="nl-NL" dirty="0"/>
              <a:t>Wie heeft wat wanneer gedaan en is daar hoe lang mee bezig geweest.</a:t>
            </a:r>
          </a:p>
          <a:p>
            <a:pPr lvl="1"/>
            <a:r>
              <a:rPr lang="nl-NL" dirty="0"/>
              <a:t>Eindversie (26 april)</a:t>
            </a:r>
          </a:p>
          <a:p>
            <a:pPr lvl="2"/>
            <a:r>
              <a:rPr lang="nl-NL" dirty="0"/>
              <a:t>Alles hierboven + </a:t>
            </a:r>
            <a:r>
              <a:rPr lang="nl-NL" dirty="0" err="1"/>
              <a:t>Retrospective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94227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52B8BA-B68D-93C8-2939-EAFBF600E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25 April: HAGEFAIR (naam kan wijzigen)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CCA03ED-4719-81CC-3EDC-798FEFD72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NL" dirty="0"/>
              <a:t>“eindpresentatie” van PO</a:t>
            </a:r>
          </a:p>
          <a:p>
            <a:pPr lvl="1"/>
            <a:r>
              <a:rPr lang="nl-NL" dirty="0"/>
              <a:t>Game-conferentie/</a:t>
            </a:r>
            <a:r>
              <a:rPr lang="nl-NL" dirty="0" err="1"/>
              <a:t>Science</a:t>
            </a:r>
            <a:r>
              <a:rPr lang="nl-NL" dirty="0"/>
              <a:t>-fair-stijl in de aula</a:t>
            </a:r>
          </a:p>
          <a:p>
            <a:pPr lvl="1"/>
            <a:r>
              <a:rPr lang="nl-NL" dirty="0"/>
              <a:t>Je gaat je game pitchen </a:t>
            </a:r>
          </a:p>
          <a:p>
            <a:pPr lvl="2"/>
            <a:r>
              <a:rPr lang="nl-NL" dirty="0"/>
              <a:t>(draagt klein beetje aan cijfer mee)</a:t>
            </a:r>
          </a:p>
          <a:p>
            <a:pPr lvl="2"/>
            <a:endParaRPr lang="nl-NL" dirty="0"/>
          </a:p>
          <a:p>
            <a:r>
              <a:rPr lang="nl-NL" dirty="0"/>
              <a:t>Klas 3 &amp; 4 en docenten worden ook uitgenodigd</a:t>
            </a:r>
          </a:p>
          <a:p>
            <a:endParaRPr lang="nl-NL" dirty="0"/>
          </a:p>
          <a:p>
            <a:r>
              <a:rPr lang="nl-NL" dirty="0"/>
              <a:t>Oud-leerlingen die laten zien wat zij op hun informatica-studie gemaakt hebben</a:t>
            </a:r>
          </a:p>
          <a:p>
            <a:endParaRPr lang="nl-NL" dirty="0"/>
          </a:p>
          <a:p>
            <a:r>
              <a:rPr lang="nl-NL" dirty="0"/>
              <a:t>Details zullen volgen</a:t>
            </a:r>
          </a:p>
        </p:txBody>
      </p:sp>
    </p:spTree>
    <p:extLst>
      <p:ext uri="{BB962C8B-B14F-4D97-AF65-F5344CB8AC3E}">
        <p14:creationId xmlns:p14="http://schemas.microsoft.com/office/powerpoint/2010/main" val="595907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D3316C-AAFC-4F45-901C-101474F95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Replit.com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6D7FC42-EEC3-4350-BA40-339032FA56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Samen werken aan code, tegelijkertijd</a:t>
            </a:r>
          </a:p>
        </p:txBody>
      </p:sp>
    </p:spTree>
    <p:extLst>
      <p:ext uri="{BB962C8B-B14F-4D97-AF65-F5344CB8AC3E}">
        <p14:creationId xmlns:p14="http://schemas.microsoft.com/office/powerpoint/2010/main" val="3719789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2F947AD8-F18C-4400-9944-E970B5531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Aan de slag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291260F-3EC8-423D-83F5-ED02E4735F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Alles staat ook op de ELO</a:t>
            </a:r>
          </a:p>
        </p:txBody>
      </p:sp>
    </p:spTree>
    <p:extLst>
      <p:ext uri="{BB962C8B-B14F-4D97-AF65-F5344CB8AC3E}">
        <p14:creationId xmlns:p14="http://schemas.microsoft.com/office/powerpoint/2010/main" val="60798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15A3E2-1FCB-4FA2-9DED-973B056B7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Tot nu toe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EB7AB68-0C79-460E-8A5D-3A59A7056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Programmeren in Python</a:t>
            </a:r>
          </a:p>
          <a:p>
            <a:endParaRPr lang="nl-NL" dirty="0"/>
          </a:p>
          <a:p>
            <a:r>
              <a:rPr lang="nl-NL" dirty="0"/>
              <a:t>Werken met de </a:t>
            </a:r>
            <a:r>
              <a:rPr lang="nl-NL" dirty="0" err="1"/>
              <a:t>micro:bit</a:t>
            </a:r>
            <a:r>
              <a:rPr lang="nl-NL" dirty="0"/>
              <a:t> </a:t>
            </a:r>
            <a:r>
              <a:rPr lang="nl-NL" dirty="0" err="1"/>
              <a:t>library</a:t>
            </a:r>
            <a:endParaRPr lang="nl-NL" dirty="0"/>
          </a:p>
          <a:p>
            <a:endParaRPr lang="nl-NL" dirty="0"/>
          </a:p>
          <a:p>
            <a:r>
              <a:rPr lang="nl-NL" dirty="0"/>
              <a:t>Aan kleine projectjes gewerkt</a:t>
            </a:r>
          </a:p>
          <a:p>
            <a:endParaRPr lang="nl-NL" dirty="0"/>
          </a:p>
          <a:p>
            <a:r>
              <a:rPr lang="nl-NL" dirty="0"/>
              <a:t>Gewerkt met de Scrum Projectmethode</a:t>
            </a:r>
          </a:p>
        </p:txBody>
      </p:sp>
    </p:spTree>
    <p:extLst>
      <p:ext uri="{BB962C8B-B14F-4D97-AF65-F5344CB8AC3E}">
        <p14:creationId xmlns:p14="http://schemas.microsoft.com/office/powerpoint/2010/main" val="3816504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4684784-92EE-4E62-8C7E-FA1EDE86C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PYgame</a:t>
            </a:r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5A0CD673-A5B9-4882-AEC1-C4A6CB3DF8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7797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6949968-4DF5-428A-85AF-1D3F33752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Pygame</a:t>
            </a:r>
            <a:r>
              <a:rPr lang="nl-NL" dirty="0"/>
              <a:t>	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15882076-B3CD-4F6D-9932-3F2AB0963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Python </a:t>
            </a:r>
            <a:r>
              <a:rPr lang="nl-NL" dirty="0" err="1"/>
              <a:t>library</a:t>
            </a:r>
            <a:endParaRPr lang="nl-NL" dirty="0"/>
          </a:p>
          <a:p>
            <a:endParaRPr lang="nl-NL" dirty="0"/>
          </a:p>
          <a:p>
            <a:r>
              <a:rPr lang="nl-NL" dirty="0"/>
              <a:t>Zelf onderzoek doen over hoe je het spel maakt</a:t>
            </a:r>
          </a:p>
          <a:p>
            <a:endParaRPr lang="nl-NL" dirty="0"/>
          </a:p>
          <a:p>
            <a:r>
              <a:rPr lang="nl-NL" dirty="0"/>
              <a:t>Begin klein (MVP!!!!!!!), en breid uit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58716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C0C184-90DC-403C-8DB2-E48220405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Planning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102BE48-FA9E-4AA8-B331-698574DAD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nl-NL" dirty="0"/>
              <a:t>Week 1:</a:t>
            </a:r>
          </a:p>
          <a:p>
            <a:pPr lvl="1"/>
            <a:r>
              <a:rPr lang="nl-NL" dirty="0"/>
              <a:t>Project omschrijving</a:t>
            </a:r>
          </a:p>
          <a:p>
            <a:pPr lvl="1"/>
            <a:r>
              <a:rPr lang="nl-NL" dirty="0"/>
              <a:t>User </a:t>
            </a:r>
            <a:r>
              <a:rPr lang="nl-NL" dirty="0" err="1"/>
              <a:t>stories</a:t>
            </a:r>
            <a:r>
              <a:rPr lang="nl-NL" dirty="0"/>
              <a:t> en sprint doelen</a:t>
            </a:r>
          </a:p>
          <a:p>
            <a:r>
              <a:rPr lang="nl-NL" dirty="0"/>
              <a:t>Week 2 &amp; 3</a:t>
            </a:r>
          </a:p>
          <a:p>
            <a:pPr lvl="1"/>
            <a:r>
              <a:rPr lang="nl-NL" dirty="0"/>
              <a:t>Eerste Sprint</a:t>
            </a:r>
          </a:p>
          <a:p>
            <a:r>
              <a:rPr lang="nl-NL" dirty="0"/>
              <a:t>Week 4</a:t>
            </a:r>
          </a:p>
          <a:p>
            <a:pPr lvl="1"/>
            <a:r>
              <a:rPr lang="nl-NL" dirty="0"/>
              <a:t>Internationalisering</a:t>
            </a:r>
          </a:p>
          <a:p>
            <a:r>
              <a:rPr lang="nl-NL" dirty="0"/>
              <a:t>Week 5 &amp; 6</a:t>
            </a:r>
          </a:p>
          <a:p>
            <a:pPr lvl="1"/>
            <a:r>
              <a:rPr lang="nl-NL" dirty="0"/>
              <a:t>Tweede Sprint</a:t>
            </a:r>
          </a:p>
          <a:p>
            <a:r>
              <a:rPr lang="nl-NL" dirty="0"/>
              <a:t>Week 7 &amp; 8</a:t>
            </a:r>
          </a:p>
          <a:p>
            <a:pPr lvl="1"/>
            <a:r>
              <a:rPr lang="nl-NL" dirty="0"/>
              <a:t>Laatste Sprint</a:t>
            </a:r>
          </a:p>
          <a:p>
            <a:r>
              <a:rPr lang="nl-NL" dirty="0"/>
              <a:t>Pep-week</a:t>
            </a:r>
          </a:p>
        </p:txBody>
      </p:sp>
    </p:spTree>
    <p:extLst>
      <p:ext uri="{BB962C8B-B14F-4D97-AF65-F5344CB8AC3E}">
        <p14:creationId xmlns:p14="http://schemas.microsoft.com/office/powerpoint/2010/main" val="1943479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29551E-7635-4D32-92F0-D038DFC34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Projectvoorstel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E7544A9-0E25-4D28-80E0-99CE0EFE7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Omschrijving beoogde product</a:t>
            </a:r>
          </a:p>
          <a:p>
            <a:endParaRPr lang="nl-NL" dirty="0"/>
          </a:p>
          <a:p>
            <a:r>
              <a:rPr lang="nl-NL" dirty="0"/>
              <a:t>Product </a:t>
            </a:r>
            <a:r>
              <a:rPr lang="nl-NL" dirty="0" err="1"/>
              <a:t>Backlog</a:t>
            </a:r>
            <a:r>
              <a:rPr lang="nl-NL" dirty="0"/>
              <a:t> (ook in </a:t>
            </a:r>
            <a:r>
              <a:rPr lang="nl-NL" dirty="0" err="1"/>
              <a:t>trello</a:t>
            </a:r>
            <a:r>
              <a:rPr lang="nl-NL" dirty="0"/>
              <a:t>)</a:t>
            </a:r>
          </a:p>
          <a:p>
            <a:endParaRPr lang="nl-NL" dirty="0"/>
          </a:p>
          <a:p>
            <a:r>
              <a:rPr lang="nl-NL" dirty="0"/>
              <a:t>MVP</a:t>
            </a:r>
          </a:p>
          <a:p>
            <a:endParaRPr lang="nl-NL" dirty="0"/>
          </a:p>
          <a:p>
            <a:r>
              <a:rPr lang="nl-NL" dirty="0"/>
              <a:t>Sprintdoelen</a:t>
            </a:r>
          </a:p>
        </p:txBody>
      </p:sp>
    </p:spTree>
    <p:extLst>
      <p:ext uri="{BB962C8B-B14F-4D97-AF65-F5344CB8AC3E}">
        <p14:creationId xmlns:p14="http://schemas.microsoft.com/office/powerpoint/2010/main" val="2474992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E8C850-E0B3-4929-AE4E-3CB589579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Trello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249ED58-3699-2D4F-819E-C88BFE0C7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Nieuw board</a:t>
            </a:r>
          </a:p>
          <a:p>
            <a:endParaRPr lang="nl-NL" dirty="0"/>
          </a:p>
          <a:p>
            <a:r>
              <a:rPr lang="nl-NL" dirty="0"/>
              <a:t>Titel begint met “PO5 2023”</a:t>
            </a:r>
          </a:p>
          <a:p>
            <a:endParaRPr lang="nl-NL" dirty="0"/>
          </a:p>
          <a:p>
            <a:r>
              <a:rPr lang="nl-NL" dirty="0"/>
              <a:t>Voeg mij toe (zoek naar </a:t>
            </a:r>
            <a:r>
              <a:rPr lang="nl-NL" dirty="0">
                <a:hlinkClick r:id="rId2"/>
              </a:rPr>
              <a:t>bheemskerk@hageveld.nl</a:t>
            </a:r>
            <a:r>
              <a:rPr lang="nl-NL" dirty="0"/>
              <a:t>)</a:t>
            </a:r>
          </a:p>
          <a:p>
            <a:endParaRPr lang="nl-NL" dirty="0"/>
          </a:p>
          <a:p>
            <a:r>
              <a:rPr lang="nl-NL" dirty="0"/>
              <a:t>Bijhouden! Niet bijhouden </a:t>
            </a:r>
            <a:r>
              <a:rPr lang="nl-NL" dirty="0">
                <a:sym typeface="Wingdings" panose="05000000000000000000" pitchFamily="2" charset="2"/>
              </a:rPr>
              <a:t> punten aftrek van cijfer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1922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B598F0-D40F-48B6-B94A-AA99E43E4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Scrum rolverdeling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9D71CF-2DF6-4857-8ADA-8B2F5DF50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Iedereen zit in het ontwikkelteam</a:t>
            </a:r>
          </a:p>
          <a:p>
            <a:endParaRPr lang="nl-NL" dirty="0"/>
          </a:p>
          <a:p>
            <a:r>
              <a:rPr lang="nl-NL" dirty="0"/>
              <a:t>Iemand is de Product </a:t>
            </a:r>
            <a:r>
              <a:rPr lang="nl-NL" dirty="0" err="1"/>
              <a:t>Owner</a:t>
            </a:r>
            <a:endParaRPr lang="nl-NL" dirty="0"/>
          </a:p>
          <a:p>
            <a:endParaRPr lang="nl-NL" dirty="0"/>
          </a:p>
          <a:p>
            <a:r>
              <a:rPr lang="nl-NL" dirty="0"/>
              <a:t>Iemand anders is de Scrum Master.</a:t>
            </a:r>
          </a:p>
        </p:txBody>
      </p:sp>
    </p:spTree>
    <p:extLst>
      <p:ext uri="{BB962C8B-B14F-4D97-AF65-F5344CB8AC3E}">
        <p14:creationId xmlns:p14="http://schemas.microsoft.com/office/powerpoint/2010/main" val="1333266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E2FC58-3BC9-4512-B236-DAB11243C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Groepen:	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86AEFF6-09C4-443E-86A5-8586E1732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NL" dirty="0"/>
              <a:t>3-4 personen</a:t>
            </a:r>
          </a:p>
          <a:p>
            <a:endParaRPr lang="nl-NL" dirty="0"/>
          </a:p>
          <a:p>
            <a:r>
              <a:rPr lang="nl-NL" dirty="0"/>
              <a:t>Zelf kiezen</a:t>
            </a:r>
          </a:p>
          <a:p>
            <a:endParaRPr lang="nl-NL" dirty="0"/>
          </a:p>
          <a:p>
            <a:r>
              <a:rPr lang="nl-NL" dirty="0"/>
              <a:t>Mag over meerdere clusters</a:t>
            </a:r>
          </a:p>
          <a:p>
            <a:pPr lvl="1"/>
            <a:r>
              <a:rPr lang="nl-NL" dirty="0"/>
              <a:t>Maar dan zijn jullie </a:t>
            </a:r>
            <a:r>
              <a:rPr lang="nl-NL" u="sng" dirty="0"/>
              <a:t>zelf</a:t>
            </a:r>
            <a:r>
              <a:rPr lang="nl-NL" dirty="0"/>
              <a:t> verantwoordelijk voor meetings waar de hele groep bij betrokken moet zijn</a:t>
            </a:r>
          </a:p>
          <a:p>
            <a:endParaRPr lang="nl-NL" dirty="0"/>
          </a:p>
          <a:p>
            <a:r>
              <a:rPr lang="nl-NL" dirty="0"/>
              <a:t>Werkverdeling moet gelijk zijn, maatpakket of niet; er wordt op gecontroleerd.</a:t>
            </a:r>
          </a:p>
          <a:p>
            <a:pPr lvl="1"/>
            <a:r>
              <a:rPr lang="nl-NL" dirty="0"/>
              <a:t>Ongelijke werkverdeling leidt tot een wisselend cijfer binnen een groep</a:t>
            </a:r>
          </a:p>
        </p:txBody>
      </p:sp>
    </p:spTree>
    <p:extLst>
      <p:ext uri="{BB962C8B-B14F-4D97-AF65-F5344CB8AC3E}">
        <p14:creationId xmlns:p14="http://schemas.microsoft.com/office/powerpoint/2010/main" val="2651369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4507112A70EF4F9D4AD330FA287569" ma:contentTypeVersion="12" ma:contentTypeDescription="Een nieuw document maken." ma:contentTypeScope="" ma:versionID="149d77774a21910609d35903101520ee">
  <xsd:schema xmlns:xsd="http://www.w3.org/2001/XMLSchema" xmlns:xs="http://www.w3.org/2001/XMLSchema" xmlns:p="http://schemas.microsoft.com/office/2006/metadata/properties" xmlns:ns2="d4ef4080-98e2-4559-86e6-4521748c4316" xmlns:ns3="defd9abd-d664-41a4-a365-137435ec2df3" targetNamespace="http://schemas.microsoft.com/office/2006/metadata/properties" ma:root="true" ma:fieldsID="1eb1f36d5d0fae7366d1ed9c1e9913b1" ns2:_="" ns3:_="">
    <xsd:import namespace="d4ef4080-98e2-4559-86e6-4521748c4316"/>
    <xsd:import namespace="defd9abd-d664-41a4-a365-137435ec2df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ef4080-98e2-4559-86e6-4521748c43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fd9abd-d664-41a4-a365-137435ec2df3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8016046-2B93-4B55-B132-83DC7E0015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4ef4080-98e2-4559-86e6-4521748c4316"/>
    <ds:schemaRef ds:uri="defd9abd-d664-41a4-a365-137435ec2df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E57A6AF-6C54-4A2C-8A56-A355AC8E023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739CDA7-4DB5-44F3-B3AD-721ED75EAF6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TM10001114[[fn=Galerie]]</Template>
  <TotalTime>1083</TotalTime>
  <Words>330</Words>
  <Application>Microsoft Office PowerPoint</Application>
  <PresentationFormat>Breedbeeld</PresentationFormat>
  <Paragraphs>87</Paragraphs>
  <Slides>13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Galerie</vt:lpstr>
      <vt:lpstr>Periode 4: PO5</vt:lpstr>
      <vt:lpstr>Tot nu toe</vt:lpstr>
      <vt:lpstr>PYgame</vt:lpstr>
      <vt:lpstr>Pygame </vt:lpstr>
      <vt:lpstr>Planning</vt:lpstr>
      <vt:lpstr>Projectvoorstel</vt:lpstr>
      <vt:lpstr>Trello</vt:lpstr>
      <vt:lpstr>Scrum rolverdeling</vt:lpstr>
      <vt:lpstr>Groepen: </vt:lpstr>
      <vt:lpstr>Deadlines</vt:lpstr>
      <vt:lpstr>25 April: HAGEFAIR (naam kan wijzigen)</vt:lpstr>
      <vt:lpstr>Replit.com</vt:lpstr>
      <vt:lpstr>Aan de slag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Periode 4: PO5</dc:title>
  <dc:creator>Bart Heemskerk</dc:creator>
  <cp:lastModifiedBy>Bart Heemskerk</cp:lastModifiedBy>
  <cp:revision>7</cp:revision>
  <dcterms:created xsi:type="dcterms:W3CDTF">2022-02-25T11:52:43Z</dcterms:created>
  <dcterms:modified xsi:type="dcterms:W3CDTF">2024-02-26T07:49:49Z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0x010100334507112A70EF4F9D4AD330FA287569</vt:lpwstr>
  </property>
</Properties>
</file>