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0HHXjHnXbl2Sx03en17FPP+8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a41ce91b1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5a41ce91b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0c46611d4_1_0:notes"/>
          <p:cNvSpPr/>
          <p:nvPr>
            <p:ph idx="2" type="sldImg"/>
          </p:nvPr>
        </p:nvSpPr>
        <p:spPr>
          <a:xfrm>
            <a:off x="285750" y="1219200"/>
            <a:ext cx="4572000" cy="609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00c46611d4_1_0:notes"/>
          <p:cNvSpPr txBox="1"/>
          <p:nvPr>
            <p:ph idx="1" type="body"/>
          </p:nvPr>
        </p:nvSpPr>
        <p:spPr>
          <a:xfrm>
            <a:off x="514350" y="7721600"/>
            <a:ext cx="41148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dfdf4c35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5dfdf4c3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b339fb29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5b339fb2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0c46611d4_1_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2" name="Google Shape;72;g200c46611d4_1_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3" name="Google Shape;73;g200c46611d4_1_3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/>
              <a:t>SI 206</a:t>
            </a:r>
            <a:br>
              <a:rPr lang="en-US"/>
            </a:br>
            <a:r>
              <a:rPr lang="en-US"/>
              <a:t>Discussion 5</a:t>
            </a:r>
            <a:br>
              <a:rPr lang="en-US"/>
            </a:br>
            <a:r>
              <a:rPr lang="en-US"/>
              <a:t>Unit Tests and Debugging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get_max_stock in the Warehouse class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get_max_stock: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get_max_stock is a method for the Warehouse class that finds 	and returns the item with the highest stock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/>
              <a:t>Implement the method and w</a:t>
            </a:r>
            <a:r>
              <a:rPr lang="en-US"/>
              <a:t>rite tests to determine if it will work.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get_max_price in the Warehouse class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get_max_price: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 get_max_price is a method for the Warehouse class that finds 	and returns the item with the highest price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/>
              <a:t>Implement the method and w</a:t>
            </a:r>
            <a:r>
              <a:rPr lang="en-US"/>
              <a:t>rite tests to determine if it will work.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a41ce91b1_1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Please remember:</a:t>
            </a:r>
            <a:endParaRPr sz="6000"/>
          </a:p>
        </p:txBody>
      </p:sp>
      <p:sp>
        <p:nvSpPr>
          <p:cNvPr id="84" name="Google Shape;84;g15a41ce91b1_1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Commit at least 4 times to get full credit on all HW assignments and projects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400"/>
              <a:t>Your file has to run for us to grade it – please double-check that the final version you hand in runs successfully, including all tests</a:t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0c46611d4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Unit Tests</a:t>
            </a:r>
            <a:endParaRPr/>
          </a:p>
        </p:txBody>
      </p:sp>
      <p:sp>
        <p:nvSpPr>
          <p:cNvPr id="90" name="Google Shape;90;g200c46611d4_1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16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Import unittest</a:t>
            </a:r>
            <a:endParaRPr sz="3100"/>
          </a:p>
          <a:p>
            <a:pPr indent="-5016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Make a subclass of unittest.TestCase</a:t>
            </a:r>
            <a:endParaRPr sz="3100"/>
          </a:p>
          <a:p>
            <a:pPr indent="-5016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Define methods for test cases</a:t>
            </a:r>
            <a:endParaRPr sz="3100"/>
          </a:p>
          <a:p>
            <a:pPr indent="-5016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Start each method with test_</a:t>
            </a:r>
            <a:endParaRPr sz="3100"/>
          </a:p>
          <a:p>
            <a:pPr indent="-5016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Use assertion methods to check the results. </a:t>
            </a:r>
            <a:endParaRPr sz="3100"/>
          </a:p>
          <a:p>
            <a:pPr indent="-5016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Run the tests using unittest.main</a:t>
            </a:r>
            <a:endParaRPr sz="3100"/>
          </a:p>
          <a:p>
            <a:pPr indent="-5016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Test cases</a:t>
            </a:r>
            <a:endParaRPr sz="3100"/>
          </a:p>
          <a:p>
            <a:pPr indent="-501650" lvl="1" marL="12192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Test usual values (expected values, length, type, etc)</a:t>
            </a:r>
            <a:endParaRPr sz="3100"/>
          </a:p>
          <a:p>
            <a:pPr indent="-501650" lvl="1" marL="12192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-US" sz="3100"/>
              <a:t>Test edge cases (negative, empty, etc)</a:t>
            </a:r>
            <a:endParaRPr sz="34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tips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Remember to first enumerate what are the different scenarios you are testing. It will help you better test your programs!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often useful to FIRST write tests, THEN write the program. Tests will help you think of how your program will behave in edge cases.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fdf4c35b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Debugging tips</a:t>
            </a:r>
            <a:endParaRPr/>
          </a:p>
        </p:txBody>
      </p:sp>
      <p:sp>
        <p:nvSpPr>
          <p:cNvPr id="102" name="Google Shape;102;g15dfdf4c35b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Start small: don’t wait for code get too long to test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Comment out things you don’t need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Print statement (in for loop, functions …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Break complicated lines in to short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339fb297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800"/>
              <a:t>Now, go to Assignments &gt; Discussion 5 and clone the repository for today’s discussion exercise.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count_a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600"/>
              <a:t>We made a function, count_a, that counts the number of a’s in a string. You are going to test and see if it works.</a:t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600"/>
              <a:t>Discuss with your classmates. What are the different cases we need to test?</a:t>
            </a:r>
            <a:endParaRPr sz="2600"/>
          </a:p>
          <a:p>
            <a:pPr indent="-349885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600"/>
              <a:t>Write tests for these cases</a:t>
            </a:r>
            <a:endParaRPr sz="2600"/>
          </a:p>
          <a:p>
            <a:pPr indent="-349885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r>
              <a:rPr lang="en-US" sz="2600"/>
              <a:t>There are errors in count_a, fix them! </a:t>
            </a:r>
            <a:r>
              <a:rPr lang="en-US" sz="2590"/>
              <a:t>(Hint: first see if you can spot where likely errors are by looking at what test cases fail).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Warehouse and Item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Item class contains information about an item (name, price and stock)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Warehouse class stores items.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you will implement and test methods for the Warehouse class.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(We have created some items in setUp for you  – feel free to use them if you wish!)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add_item in the Warehouse class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add_item: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add_item is a method for the Warehouse class that adds an item 	to the warehouse.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/>
              <a:t>Implement the method and w</a:t>
            </a:r>
            <a:r>
              <a:rPr lang="en-US"/>
              <a:t>rite tests to determine if it will work.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2020-01-27T15:51:29Z</dcterms:created>
  <dc:creator>sloth</dc:creator>
</cp:coreProperties>
</file>