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JhHTPMXlV202dFW9YFVmH/4+J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" name="Google Shape;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74c98ed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774c98ed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74c98ed2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08400" y="385763"/>
            <a:ext cx="81279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774c98ed2c_1_0:notes"/>
          <p:cNvSpPr txBox="1">
            <a:spLocks noGrp="1"/>
          </p:cNvSpPr>
          <p:nvPr>
            <p:ph type="body" idx="1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2747759" y="1401983"/>
            <a:ext cx="3648481" cy="13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2747759" y="1401983"/>
            <a:ext cx="3648481" cy="13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371349" y="2107941"/>
            <a:ext cx="7607934" cy="124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2747759" y="1401983"/>
            <a:ext cx="3648481" cy="13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2747759" y="1401983"/>
            <a:ext cx="3648481" cy="137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71349" y="2107941"/>
            <a:ext cx="7607934" cy="124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>
            <a:spLocks noGrp="1"/>
          </p:cNvSpPr>
          <p:nvPr>
            <p:ph type="title"/>
          </p:nvPr>
        </p:nvSpPr>
        <p:spPr>
          <a:xfrm>
            <a:off x="1588672" y="1253130"/>
            <a:ext cx="5966656" cy="161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87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SI206 Discussion 9</a:t>
            </a:r>
            <a:br>
              <a:rPr lang="en-US"/>
            </a:br>
            <a:br>
              <a:rPr lang="en-US"/>
            </a:br>
            <a:r>
              <a:rPr lang="en-US" sz="2800"/>
              <a:t>Midterm 2 Review and JSON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390399" y="523062"/>
            <a:ext cx="601542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Today’s Task</a:t>
            </a:r>
            <a:endParaRPr sz="2200"/>
          </a:p>
        </p:txBody>
      </p:sp>
      <p:sp>
        <p:nvSpPr>
          <p:cNvPr id="92" name="Google Shape;92;p5"/>
          <p:cNvSpPr txBox="1"/>
          <p:nvPr/>
        </p:nvSpPr>
        <p:spPr>
          <a:xfrm>
            <a:off x="498374" y="966954"/>
            <a:ext cx="82164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Use the provided JSON document (movies.json)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TASK 1:</a:t>
            </a:r>
            <a:endParaRPr/>
          </a:p>
          <a:p>
            <a:pPr marL="12700" marR="5080" lvl="0" indent="0" algn="l" rtl="0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Write a function read_json(file) that reads a JSON document, decodes the file content, and returns a dictionary.</a:t>
            </a:r>
            <a:endParaRPr/>
          </a:p>
          <a:p>
            <a:pPr marL="12700" marR="5080" lvl="0" indent="0" algn="l" rtl="0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TASK 2: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253365" lvl="0" indent="0" algn="l" rtl="0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Write a function top_movies(rated, data) that returns the top three movies based on the movie ratings category (rated) specified.</a:t>
            </a:r>
            <a:endParaRPr/>
          </a:p>
          <a:p>
            <a:pPr marL="12700" marR="253365" lvl="0" indent="0" algn="l" rtl="0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253365" lvl="0" indent="0" algn="l" rtl="0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TASK 3:</a:t>
            </a:r>
            <a:endParaRPr/>
          </a:p>
          <a:p>
            <a:pPr marL="12700" marR="253365" lvl="0" indent="0" algn="l" rtl="0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Write test cases for the two functions.</a:t>
            </a:r>
            <a:endParaRPr sz="16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253365" lvl="0" indent="0" algn="l" rtl="0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74c98ed2c_0_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Extra Midterm Review Exercise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74c98ed2c_1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-US"/>
              <a:t>Tasks</a:t>
            </a:r>
            <a:endParaRPr/>
          </a:p>
        </p:txBody>
      </p:sp>
      <p:sp>
        <p:nvSpPr>
          <p:cNvPr id="103" name="Google Shape;103;g1774c98ed2c_1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7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65"/>
              <a:buChar char="●"/>
            </a:pPr>
            <a:r>
              <a:rPr lang="en-US" sz="156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Task 1</a:t>
            </a:r>
            <a:endParaRPr sz="1565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4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95"/>
              <a:buChar char="○"/>
            </a:pPr>
            <a:r>
              <a:rPr lang="en-US" sz="156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Implement the get_profs() function. This function should read in `umsi_faculty.csv` and parse it to return a list of lists. Each list should contain the name, title(s), and email address of each professor in the csv file. </a:t>
            </a:r>
            <a:endParaRPr sz="1565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65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797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65"/>
              <a:buChar char="●"/>
            </a:pPr>
            <a:r>
              <a:rPr lang="en-US" sz="156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Task 2</a:t>
            </a:r>
            <a:endParaRPr sz="1565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4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95"/>
              <a:buChar char="○"/>
            </a:pPr>
            <a:r>
              <a:rPr lang="en-US" sz="156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Implement the get_valid_emails() function. This function should accept the list from Task 1 and return a dictionary. The keys should be the names of professors and the values should be their email addresses. Some of the email addresses were entered erroneously. Use a regular expression to filter out invalid email addresses.</a:t>
            </a:r>
            <a:endParaRPr sz="1565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4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95"/>
              <a:buChar char="○"/>
            </a:pPr>
            <a:r>
              <a:rPr lang="en-US" sz="156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A valid email address, for this task, should:</a:t>
            </a:r>
            <a:endParaRPr sz="1565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4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95"/>
              <a:buChar char="■"/>
            </a:pPr>
            <a:r>
              <a:rPr lang="en-US" sz="156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Only have lowercase letters (no numbers or uppercase letters)</a:t>
            </a:r>
            <a:endParaRPr sz="1565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48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95"/>
              <a:buChar char="■"/>
            </a:pPr>
            <a:r>
              <a:rPr lang="en-US" sz="1565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End with @umich.edu</a:t>
            </a:r>
            <a:endParaRPr sz="1565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Midterm 2 Review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Unit Tests</a:t>
            </a: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Import unittest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Make a subclass of unittest.TestCase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Define methods for test cases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Start each method with test_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Use assertion methods to check the results. Ex: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assertEqual (first,second):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that </a:t>
            </a:r>
            <a:r>
              <a:rPr lang="en-US" sz="1500" i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500" i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second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equal.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assertAlmostEqual(first,second,places):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that </a:t>
            </a:r>
            <a:r>
              <a:rPr lang="en-US" sz="1500" i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first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500" i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second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approximately (or not approximately) equal by computing the difference, rounding to the given number of decimal </a:t>
            </a:r>
            <a:r>
              <a:rPr lang="en-US" sz="1500" i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places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(default 7), and comparing to zero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Run the tests using unittest.main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Test cases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Test usual values (expected values, length, type, etc.)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Test edge cases (negative, empty, etc)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-US"/>
              <a:t>Reading Files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TXT files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file_obj = open(filepath, ‘r’)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file_obj.read() : reads entire file as string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file_obj.readlines() : reads entire file as list of strings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file_obj.close()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CSV files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reader = csv.reader(f)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Iterate through reader to read lines of csv as lists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writer = csv.writer(f, delimiter=’,’)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writer.writerow(list) : write list to row of csv file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with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Closes file automatically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-US"/>
              <a:t>Regex</a:t>
            </a: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re.findall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(‘&lt;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re_string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&gt;’, &lt;string&gt;) : returns a list of strings that match the regex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57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When using the \b character, make sure your string is a raw string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57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Special characters: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\w - Alphanumeric characters and underscore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[...] - set of characters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Font typeface="Arial"/>
              <a:buChar char="○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[^...] - Any character not in the brackets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\s - Any whitespace character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. - Any character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* - Repeat 0 or more times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+ - Repeat 1 or more times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\b - Boundary between alphanumeric characters and whitespace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^ - start of a string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$ - End of a string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○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(...) - Returns only the expression inside the parenthesis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1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Arial"/>
              <a:buChar char="○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(?:...) - </a:t>
            </a:r>
            <a:r>
              <a:rPr lang="en-US" sz="17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Treats the characters in the </a:t>
            </a:r>
            <a:r>
              <a:rPr lang="en-US" sz="175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parens</a:t>
            </a:r>
            <a:r>
              <a:rPr lang="en-US" sz="175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a whole expression. </a:t>
            </a:r>
            <a:r>
              <a:rPr lang="en-US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?: negates the effect of grouping and returns the full matched string.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>
              <a:buSzPct val="77777"/>
              <a:buChar char="○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regex cheat sheet for more special characters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703"/>
              <a:buNone/>
            </a:pPr>
            <a:r>
              <a:rPr lang="en-US"/>
              <a:t>BeautifulSoup</a:t>
            </a:r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 steps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Store the url of website in a variable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Get the data from the url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 = requests.get(url)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Create a BeautifulSoup object using the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37160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soup = BeautifulSoup(r.content, ‘html.parser’)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Soup object methods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soup.find(‘&lt;tag&gt;’, attribute=’value’) : returns the first tag that matches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soup.find_all(‘&lt;tag&gt;’, attribute=’value’) : returns a list of all tags that match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tag.attrs : returns a dictionary of the attributes in the tag object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tag.get(‘attribute’) : returns the value of a specified attribute or None if the attribute does not exist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Discussion 9 Exercise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title"/>
          </p:nvPr>
        </p:nvSpPr>
        <p:spPr>
          <a:xfrm>
            <a:off x="390399" y="523062"/>
            <a:ext cx="8284200" cy="35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Reading JSON </a:t>
            </a:r>
            <a:endParaRPr sz="2200"/>
          </a:p>
        </p:txBody>
      </p:sp>
      <p:sp>
        <p:nvSpPr>
          <p:cNvPr id="80" name="Google Shape;80;p2"/>
          <p:cNvSpPr txBox="1"/>
          <p:nvPr/>
        </p:nvSpPr>
        <p:spPr>
          <a:xfrm>
            <a:off x="464313" y="1136586"/>
            <a:ext cx="8284200" cy="231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4600" rIns="0" bIns="0" anchor="t" anchorCtr="0">
            <a:spAutoFit/>
          </a:bodyPr>
          <a:lstStyle/>
          <a:p>
            <a:pPr marL="313182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json.loads(string)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JSON -&gt; Python object</a:t>
            </a:r>
            <a:endParaRPr/>
          </a:p>
          <a:p>
            <a:pPr marL="2743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2743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	Takes a JSON string and return a Python object (list or dictionary)</a:t>
            </a:r>
            <a:endParaRPr sz="18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3182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3182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json.dumps(obj)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Python object -&gt; JSON</a:t>
            </a:r>
            <a:endParaRPr/>
          </a:p>
          <a:p>
            <a:pPr marL="313182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	Takes a Python object and returns a JSON string</a:t>
            </a:r>
            <a:endParaRPr/>
          </a:p>
          <a:p>
            <a:pPr marL="313182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90398" y="523062"/>
            <a:ext cx="8562215" cy="35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/>
              <a:t>Reading JSON from a File</a:t>
            </a:r>
            <a:endParaRPr sz="2200"/>
          </a:p>
        </p:txBody>
      </p:sp>
      <p:sp>
        <p:nvSpPr>
          <p:cNvPr id="86" name="Google Shape;86;p18"/>
          <p:cNvSpPr txBox="1"/>
          <p:nvPr/>
        </p:nvSpPr>
        <p:spPr>
          <a:xfrm>
            <a:off x="464313" y="1136586"/>
            <a:ext cx="8284200" cy="3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4600" rIns="0" bIns="0" anchor="t" anchorCtr="0">
            <a:spAutoFit/>
          </a:bodyPr>
          <a:lstStyle/>
          <a:p>
            <a:pPr marL="340995" marR="0" lvl="0" indent="-3289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Char char="●"/>
            </a:pPr>
            <a:r>
              <a:rPr lang="en-US" sz="205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Open the file for reading</a:t>
            </a:r>
            <a:endParaRPr/>
          </a:p>
          <a:p>
            <a:pPr marL="120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	file = open(filename, ‘r’)	</a:t>
            </a:r>
            <a:endParaRPr/>
          </a:p>
          <a:p>
            <a:pPr marL="120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5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0995" marR="0" lvl="0" indent="-3289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Char char="●"/>
            </a:pPr>
            <a:r>
              <a:rPr lang="en-US" sz="205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Read the content into one big string</a:t>
            </a:r>
            <a:endParaRPr/>
          </a:p>
          <a:p>
            <a:pPr marL="120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	string = file.read()</a:t>
            </a:r>
            <a:endParaRPr/>
          </a:p>
          <a:p>
            <a:pPr marL="120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5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0995" marR="0" lvl="0" indent="-3289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Char char="●"/>
            </a:pPr>
            <a:r>
              <a:rPr lang="en-US" sz="205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Close the file</a:t>
            </a:r>
            <a:endParaRPr/>
          </a:p>
          <a:p>
            <a:pPr marL="1206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	file.close()</a:t>
            </a:r>
            <a:endParaRPr/>
          </a:p>
          <a:p>
            <a:pPr marL="1206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5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0995" marR="0" lvl="0" indent="-3289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Char char="●"/>
            </a:pPr>
            <a:r>
              <a:rPr lang="en-US" sz="205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Convert the string into a Python object</a:t>
            </a:r>
            <a:endParaRPr/>
          </a:p>
          <a:p>
            <a:pPr marL="1206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	data = json.loads(string) </a:t>
            </a:r>
            <a:endParaRPr/>
          </a:p>
          <a:p>
            <a:pPr marL="340995" marR="0" lvl="0" indent="-1987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050"/>
              <a:buFont typeface="Arial"/>
              <a:buNone/>
            </a:pPr>
            <a:endParaRPr sz="2050" b="0" i="0" u="none" strike="noStrike" cap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Macintosh PowerPoint</Application>
  <PresentationFormat>On-screen Show (16:9)</PresentationFormat>
  <Paragraphs>99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SI206 Discussion 9  Midterm 2 Review and JSON</vt:lpstr>
      <vt:lpstr>Midterm 2 Review</vt:lpstr>
      <vt:lpstr>Unit Tests</vt:lpstr>
      <vt:lpstr>Reading Files</vt:lpstr>
      <vt:lpstr>Regex</vt:lpstr>
      <vt:lpstr>BeautifulSoup</vt:lpstr>
      <vt:lpstr>Discussion 9 Exercise</vt:lpstr>
      <vt:lpstr>Reading JSON </vt:lpstr>
      <vt:lpstr>Reading JSON from a File</vt:lpstr>
      <vt:lpstr>Today’s Task</vt:lpstr>
      <vt:lpstr>Extra Midterm Review Exercise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SI206 Discussion 9  Midterm 2 Review and JSON</dc:title>
  <cp:lastModifiedBy>Tassew, Diana Mulugeta</cp:lastModifiedBy>
  <cp:revision>1</cp:revision>
  <dcterms:created xsi:type="dcterms:W3CDTF">2021-03-05T22:28:47Z</dcterms:created>
  <dcterms:modified xsi:type="dcterms:W3CDTF">2022-11-01T02:12:15Z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2020-10-26T00:00:00Z</vt:filetime>
  </property>
  <property fmtid="{D5CDD505-2E9C-101B-9397-08002B2CF9AE}" pid="3" name="Creator">
    <vt:lpwstr>Keynote</vt:lpwstr>
  </property>
  <property fmtid="{D5CDD505-2E9C-101B-9397-08002B2CF9AE}" pid="4" name="LastSaved">
    <vt:filetime>2021-03-05T00:00:00Z</vt:filetime>
  </property>
</Properties>
</file>