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ox4MyWWHfTKWNXM96voA2eqlZ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03d4cf0c6d_0_1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" name="Google Shape;36;g203d4cf0c6d_0_14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6208b125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21e6208b125_0_0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oneditoronline.org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title"/>
          </p:nvPr>
        </p:nvSpPr>
        <p:spPr>
          <a:xfrm>
            <a:off x="1588672" y="1253130"/>
            <a:ext cx="5966656" cy="1926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SI206 Discussion 11</a:t>
            </a:r>
            <a:br>
              <a:rPr lang="en-US"/>
            </a:br>
            <a:br>
              <a:rPr lang="en-US"/>
            </a:br>
            <a:r>
              <a:rPr lang="en-US" sz="4800"/>
              <a:t>JSON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03d4cf0c6d_0_14"/>
          <p:cNvSpPr txBox="1"/>
          <p:nvPr>
            <p:ph type="title"/>
          </p:nvPr>
        </p:nvSpPr>
        <p:spPr>
          <a:xfrm>
            <a:off x="390398" y="523062"/>
            <a:ext cx="8562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Reminders</a:t>
            </a:r>
            <a:endParaRPr sz="2200"/>
          </a:p>
        </p:txBody>
      </p:sp>
      <p:sp>
        <p:nvSpPr>
          <p:cNvPr id="39" name="Google Shape;39;g203d4cf0c6d_0_14"/>
          <p:cNvSpPr txBox="1"/>
          <p:nvPr/>
        </p:nvSpPr>
        <p:spPr>
          <a:xfrm>
            <a:off x="464313" y="1136586"/>
            <a:ext cx="82842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Final project plans due in 2 weeks – time to find a group! </a:t>
            </a:r>
            <a:endParaRPr sz="20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2-3 students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Instructions are up on Canvas</a:t>
            </a:r>
            <a:endParaRPr sz="1600"/>
          </a:p>
          <a:p>
            <a:pPr indent="-19875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03d4cf0c6d_0_14"/>
          <p:cNvSpPr txBox="1"/>
          <p:nvPr/>
        </p:nvSpPr>
        <p:spPr>
          <a:xfrm>
            <a:off x="2286000" y="2419191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03d4cf0c6d_0_14"/>
          <p:cNvSpPr txBox="1"/>
          <p:nvPr/>
        </p:nvSpPr>
        <p:spPr>
          <a:xfrm>
            <a:off x="2286000" y="2419191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390399" y="523062"/>
            <a:ext cx="8284200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Reading JSON </a:t>
            </a:r>
            <a:endParaRPr sz="2200"/>
          </a:p>
        </p:txBody>
      </p:sp>
      <p:sp>
        <p:nvSpPr>
          <p:cNvPr id="47" name="Google Shape;47;p2"/>
          <p:cNvSpPr txBox="1"/>
          <p:nvPr/>
        </p:nvSpPr>
        <p:spPr>
          <a:xfrm>
            <a:off x="464313" y="1136586"/>
            <a:ext cx="8284200" cy="2311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285750" lvl="0" marL="3131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json.loads(string)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JSON -&gt; Python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Takes a JSON string and return a Python object (list or dictionary)</a:t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131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131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json.dumps(obj)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Python object -&gt; JSON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131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Takes a Python object and returns a JSON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3131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90398" y="523062"/>
            <a:ext cx="8562215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Reading JSON from a File</a:t>
            </a:r>
            <a:endParaRPr sz="2200"/>
          </a:p>
        </p:txBody>
      </p:sp>
      <p:sp>
        <p:nvSpPr>
          <p:cNvPr id="53" name="Google Shape;53;p18"/>
          <p:cNvSpPr txBox="1"/>
          <p:nvPr/>
        </p:nvSpPr>
        <p:spPr>
          <a:xfrm>
            <a:off x="464313" y="1136586"/>
            <a:ext cx="82842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328930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Open the file for 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file = open(filename, ‘r’)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Read the content into one big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string = file.read()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Close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file.close()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Convert the string into a Python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data = json.loads(string)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75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e6208b125_0_0"/>
          <p:cNvSpPr txBox="1"/>
          <p:nvPr/>
        </p:nvSpPr>
        <p:spPr>
          <a:xfrm>
            <a:off x="504700" y="527600"/>
            <a:ext cx="8520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50">
                <a:solidFill>
                  <a:schemeClr val="dk1"/>
                </a:solidFill>
              </a:rPr>
              <a:t>JSON Editor Online : </a:t>
            </a:r>
            <a:r>
              <a:rPr lang="en-US" sz="1650" u="sng">
                <a:solidFill>
                  <a:schemeClr val="hlink"/>
                </a:solidFill>
                <a:hlinkClick r:id="rId3"/>
              </a:rPr>
              <a:t>https://jsoneditoronline.org</a:t>
            </a:r>
            <a:endParaRPr baseline="30000" sz="2700">
              <a:solidFill>
                <a:srgbClr val="585858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30000" i="0" lang="en-US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It’s super helpful to see the structure in a readable format that you can manipulate</a:t>
            </a:r>
            <a:endParaRPr b="0" baseline="30000" i="0" sz="27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aseline="30000" sz="2700">
              <a:solidFill>
                <a:srgbClr val="585858"/>
              </a:solidFill>
            </a:endParaRPr>
          </a:p>
        </p:txBody>
      </p:sp>
      <p:sp>
        <p:nvSpPr>
          <p:cNvPr id="61" name="Google Shape;61;g21e6208b125_0_0"/>
          <p:cNvSpPr/>
          <p:nvPr/>
        </p:nvSpPr>
        <p:spPr>
          <a:xfrm>
            <a:off x="1342625" y="1490725"/>
            <a:ext cx="6194100" cy="323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1e6208b125_0_0"/>
          <p:cNvSpPr txBox="1"/>
          <p:nvPr>
            <p:ph type="title"/>
          </p:nvPr>
        </p:nvSpPr>
        <p:spPr>
          <a:xfrm>
            <a:off x="349574" y="176012"/>
            <a:ext cx="8284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JSON Editor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390399" y="523062"/>
            <a:ext cx="601542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Today’s Task</a:t>
            </a:r>
            <a:endParaRPr sz="2200"/>
          </a:p>
        </p:txBody>
      </p:sp>
      <p:sp>
        <p:nvSpPr>
          <p:cNvPr id="68" name="Google Shape;68;p5"/>
          <p:cNvSpPr txBox="1"/>
          <p:nvPr/>
        </p:nvSpPr>
        <p:spPr>
          <a:xfrm>
            <a:off x="498374" y="966954"/>
            <a:ext cx="8216400" cy="3969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Use the provided JSON document (movies.json)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read_json(file) that reads a JSON document, decodes the file content, and returns a dictionary.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3365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top_movies(rated, data) that returns the top three movies based on the movie ratings category (rated) specified.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3365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3365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3365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get_longest_movie(data) that returns the title of the longest movie.</a:t>
            </a:r>
            <a:endParaRPr b="0" i="0" sz="16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3365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2021-03-05T22:28:47Z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Keynote</vt:lpwstr>
  </property>
  <property fmtid="{D5CDD505-2E9C-101B-9397-08002B2CF9AE}" pid="4" name="LastSaved">
    <vt:filetime>2021-03-05T00:00:00Z</vt:filetime>
  </property>
</Properties>
</file>