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8fc2242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48fc2242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bc3ea0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bc3ea0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4d0f006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4d0f006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4bc3ea0c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4bc3ea0c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4bc3ea0c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4bc3ea0c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4bc3ea0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4bc3ea0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8fc224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8fc224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8fc2242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8fc2242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48fc2242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48fc2242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48fc2242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48fc2242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4d0f00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4d0f00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8fc2242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48fc2242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48fc2242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48fc2242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48fc224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48fc224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14225" y="2296250"/>
            <a:ext cx="4374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47125" y="2296250"/>
            <a:ext cx="4374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>
            <a:stCxn id="54" idx="6"/>
            <a:endCxn id="55" idx="2"/>
          </p:cNvCxnSpPr>
          <p:nvPr/>
        </p:nvCxnSpPr>
        <p:spPr>
          <a:xfrm>
            <a:off x="2651625" y="2494400"/>
            <a:ext cx="10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>
            <a:stCxn id="55" idx="6"/>
            <a:endCxn id="58" idx="2"/>
          </p:cNvCxnSpPr>
          <p:nvPr/>
        </p:nvCxnSpPr>
        <p:spPr>
          <a:xfrm>
            <a:off x="4184525" y="2494400"/>
            <a:ext cx="8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 txBox="1"/>
          <p:nvPr/>
        </p:nvSpPr>
        <p:spPr>
          <a:xfrm>
            <a:off x="2856625" y="2066450"/>
            <a:ext cx="43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431550" y="2066450"/>
            <a:ext cx="43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992675" y="2194700"/>
            <a:ext cx="684000" cy="59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115975" y="2296250"/>
            <a:ext cx="4374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843425" y="3171025"/>
            <a:ext cx="8082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state</a:t>
            </a:r>
            <a:endParaRPr/>
          </a:p>
        </p:txBody>
      </p:sp>
      <p:cxnSp>
        <p:nvCxnSpPr>
          <p:cNvPr id="63" name="Google Shape;63;p13"/>
          <p:cNvCxnSpPr>
            <a:stCxn id="62" idx="0"/>
            <a:endCxn id="54" idx="3"/>
          </p:cNvCxnSpPr>
          <p:nvPr/>
        </p:nvCxnSpPr>
        <p:spPr>
          <a:xfrm flipH="1" rot="10800000">
            <a:off x="2247525" y="2634625"/>
            <a:ext cx="3090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1353150" y="929425"/>
            <a:ext cx="2993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Here is </a:t>
            </a:r>
            <a:r>
              <a:rPr lang="en"/>
              <a:t>your</a:t>
            </a:r>
            <a:r>
              <a:rPr lang="en"/>
              <a:t> regular state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235200" y="2961475"/>
            <a:ext cx="1421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accepting</a:t>
            </a:r>
            <a:r>
              <a:rPr lang="en"/>
              <a:t> state</a:t>
            </a:r>
            <a:endParaRPr/>
          </a:p>
        </p:txBody>
      </p:sp>
      <p:cxnSp>
        <p:nvCxnSpPr>
          <p:cNvPr id="66" name="Google Shape;66;p13"/>
          <p:cNvCxnSpPr>
            <a:stCxn id="65" idx="0"/>
            <a:endCxn id="58" idx="5"/>
          </p:cNvCxnSpPr>
          <p:nvPr/>
        </p:nvCxnSpPr>
        <p:spPr>
          <a:xfrm rot="10800000">
            <a:off x="5576450" y="2706175"/>
            <a:ext cx="3693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4" idx="5"/>
            <a:endCxn id="58" idx="3"/>
          </p:cNvCxnSpPr>
          <p:nvPr/>
        </p:nvCxnSpPr>
        <p:spPr>
          <a:xfrm flipH="1" rot="-5400000">
            <a:off x="3804369" y="1417713"/>
            <a:ext cx="71700" cy="2505300"/>
          </a:xfrm>
          <a:prstGeom prst="curvedConnector3">
            <a:avLst>
              <a:gd fmla="val 5546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3212075" y="3032550"/>
            <a:ext cx="519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69" name="Google Shape;69;p13"/>
          <p:cNvCxnSpPr>
            <a:stCxn id="58" idx="0"/>
            <a:endCxn id="58" idx="7"/>
          </p:cNvCxnSpPr>
          <p:nvPr/>
        </p:nvCxnSpPr>
        <p:spPr>
          <a:xfrm flipH="1" rot="-5400000">
            <a:off x="5411625" y="2117750"/>
            <a:ext cx="87900" cy="241800"/>
          </a:xfrm>
          <a:prstGeom prst="curvedConnector3">
            <a:avLst>
              <a:gd fmla="val -2709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5685950" y="1763200"/>
            <a:ext cx="519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a, b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478375" y="1653850"/>
            <a:ext cx="1640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labels</a:t>
            </a:r>
            <a:endParaRPr/>
          </a:p>
        </p:txBody>
      </p:sp>
      <p:cxnSp>
        <p:nvCxnSpPr>
          <p:cNvPr id="72" name="Google Shape;72;p13"/>
          <p:cNvCxnSpPr>
            <a:stCxn id="71" idx="3"/>
            <a:endCxn id="59" idx="1"/>
          </p:cNvCxnSpPr>
          <p:nvPr/>
        </p:nvCxnSpPr>
        <p:spPr>
          <a:xfrm>
            <a:off x="2118475" y="1816600"/>
            <a:ext cx="7383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71" idx="3"/>
            <a:endCxn id="60" idx="1"/>
          </p:cNvCxnSpPr>
          <p:nvPr/>
        </p:nvCxnSpPr>
        <p:spPr>
          <a:xfrm>
            <a:off x="2118475" y="1816600"/>
            <a:ext cx="23130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71" idx="3"/>
          </p:cNvCxnSpPr>
          <p:nvPr/>
        </p:nvCxnSpPr>
        <p:spPr>
          <a:xfrm>
            <a:off x="2118475" y="1816600"/>
            <a:ext cx="3266700" cy="1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 txBox="1"/>
          <p:nvPr/>
        </p:nvSpPr>
        <p:spPr>
          <a:xfrm>
            <a:off x="2528600" y="4182450"/>
            <a:ext cx="1503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state edge</a:t>
            </a:r>
            <a:endParaRPr/>
          </a:p>
        </p:txBody>
      </p:sp>
      <p:cxnSp>
        <p:nvCxnSpPr>
          <p:cNvPr id="76" name="Google Shape;76;p13"/>
          <p:cNvCxnSpPr>
            <a:stCxn id="75" idx="0"/>
          </p:cNvCxnSpPr>
          <p:nvPr/>
        </p:nvCxnSpPr>
        <p:spPr>
          <a:xfrm rot="10800000">
            <a:off x="2815700" y="2555850"/>
            <a:ext cx="464700" cy="16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75" idx="0"/>
          </p:cNvCxnSpPr>
          <p:nvPr/>
        </p:nvCxnSpPr>
        <p:spPr>
          <a:xfrm rot="10800000">
            <a:off x="2720000" y="2842950"/>
            <a:ext cx="560400" cy="13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 txBox="1"/>
          <p:nvPr/>
        </p:nvSpPr>
        <p:spPr>
          <a:xfrm>
            <a:off x="5316925" y="382707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state has edges to the next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edge has a label on 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see an example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evaluation style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next state is run as options like a sequence of if else if statements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 if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/>
        </p:nvSpPr>
        <p:spPr>
          <a:xfrm>
            <a:off x="4572000" y="3016550"/>
            <a:ext cx="44319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ends at this state because it is the last topmost state run</a:t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500600" y="354300"/>
            <a:ext cx="2965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order the states are run in</a:t>
            </a:r>
            <a:endParaRPr/>
          </a:p>
        </p:txBody>
      </p:sp>
      <p:cxnSp>
        <p:nvCxnSpPr>
          <p:cNvPr id="232" name="Google Shape;232;p23"/>
          <p:cNvCxnSpPr/>
          <p:nvPr/>
        </p:nvCxnSpPr>
        <p:spPr>
          <a:xfrm flipH="1">
            <a:off x="669500" y="1765700"/>
            <a:ext cx="13800" cy="7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3"/>
          <p:cNvSpPr txBox="1"/>
          <p:nvPr/>
        </p:nvSpPr>
        <p:spPr>
          <a:xfrm>
            <a:off x="485150" y="1252675"/>
            <a:ext cx="36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endParaRPr/>
          </a:p>
        </p:txBody>
      </p:sp>
      <p:cxnSp>
        <p:nvCxnSpPr>
          <p:cNvPr id="234" name="Google Shape;234;p23"/>
          <p:cNvCxnSpPr/>
          <p:nvPr/>
        </p:nvCxnSpPr>
        <p:spPr>
          <a:xfrm flipH="1">
            <a:off x="682400" y="3243925"/>
            <a:ext cx="900" cy="18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3"/>
          <p:cNvSpPr txBox="1"/>
          <p:nvPr/>
        </p:nvSpPr>
        <p:spPr>
          <a:xfrm>
            <a:off x="316600" y="2877975"/>
            <a:ext cx="574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1422250" y="2793150"/>
            <a:ext cx="1120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edge</a:t>
            </a:r>
            <a:endParaRPr/>
          </a:p>
        </p:txBody>
      </p:sp>
      <p:cxnSp>
        <p:nvCxnSpPr>
          <p:cNvPr id="237" name="Google Shape;237;p23"/>
          <p:cNvCxnSpPr/>
          <p:nvPr/>
        </p:nvCxnSpPr>
        <p:spPr>
          <a:xfrm flipH="1" rot="10800000">
            <a:off x="273250" y="1873400"/>
            <a:ext cx="8748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3"/>
          <p:cNvCxnSpPr/>
          <p:nvPr/>
        </p:nvCxnSpPr>
        <p:spPr>
          <a:xfrm flipH="1" rot="10800000">
            <a:off x="487525" y="3434450"/>
            <a:ext cx="346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3"/>
          <p:cNvCxnSpPr>
            <a:stCxn id="236" idx="0"/>
          </p:cNvCxnSpPr>
          <p:nvPr/>
        </p:nvCxnSpPr>
        <p:spPr>
          <a:xfrm rot="10800000">
            <a:off x="1430050" y="2275350"/>
            <a:ext cx="5526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3"/>
          <p:cNvCxnSpPr/>
          <p:nvPr/>
        </p:nvCxnSpPr>
        <p:spPr>
          <a:xfrm flipH="1">
            <a:off x="3607800" y="3242125"/>
            <a:ext cx="15600" cy="18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3"/>
          <p:cNvSpPr txBox="1"/>
          <p:nvPr/>
        </p:nvSpPr>
        <p:spPr>
          <a:xfrm>
            <a:off x="3324225" y="2863625"/>
            <a:ext cx="693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letters</a:t>
            </a:r>
            <a:endParaRPr/>
          </a:p>
        </p:txBody>
      </p:sp>
      <p:cxnSp>
        <p:nvCxnSpPr>
          <p:cNvPr id="242" name="Google Shape;242;p23"/>
          <p:cNvCxnSpPr/>
          <p:nvPr/>
        </p:nvCxnSpPr>
        <p:spPr>
          <a:xfrm>
            <a:off x="3394650" y="3439975"/>
            <a:ext cx="443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3"/>
          <p:cNvCxnSpPr/>
          <p:nvPr/>
        </p:nvCxnSpPr>
        <p:spPr>
          <a:xfrm flipH="1" rot="10800000">
            <a:off x="823400" y="3434475"/>
            <a:ext cx="27735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3"/>
          <p:cNvCxnSpPr/>
          <p:nvPr/>
        </p:nvCxnSpPr>
        <p:spPr>
          <a:xfrm flipH="1">
            <a:off x="2005525" y="1545125"/>
            <a:ext cx="13800" cy="9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3"/>
          <p:cNvSpPr txBox="1"/>
          <p:nvPr/>
        </p:nvSpPr>
        <p:spPr>
          <a:xfrm>
            <a:off x="1937325" y="1235075"/>
            <a:ext cx="18546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letters_and_digits</a:t>
            </a:r>
            <a:endParaRPr/>
          </a:p>
        </p:txBody>
      </p:sp>
      <p:cxnSp>
        <p:nvCxnSpPr>
          <p:cNvPr id="246" name="Google Shape;246;p23"/>
          <p:cNvCxnSpPr/>
          <p:nvPr/>
        </p:nvCxnSpPr>
        <p:spPr>
          <a:xfrm>
            <a:off x="1950975" y="1746575"/>
            <a:ext cx="2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3"/>
          <p:cNvCxnSpPr/>
          <p:nvPr/>
        </p:nvCxnSpPr>
        <p:spPr>
          <a:xfrm flipH="1" rot="10800000">
            <a:off x="753775" y="1760025"/>
            <a:ext cx="127650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3"/>
          <p:cNvCxnSpPr/>
          <p:nvPr/>
        </p:nvCxnSpPr>
        <p:spPr>
          <a:xfrm rot="5400000">
            <a:off x="1110388" y="1942175"/>
            <a:ext cx="996600" cy="671700"/>
          </a:xfrm>
          <a:prstGeom prst="curvedConnector3">
            <a:avLst>
              <a:gd fmla="val 108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3"/>
          <p:cNvCxnSpPr/>
          <p:nvPr/>
        </p:nvCxnSpPr>
        <p:spPr>
          <a:xfrm flipH="1">
            <a:off x="747525" y="2751850"/>
            <a:ext cx="56340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3"/>
          <p:cNvCxnSpPr/>
          <p:nvPr/>
        </p:nvCxnSpPr>
        <p:spPr>
          <a:xfrm>
            <a:off x="3407700" y="3954475"/>
            <a:ext cx="4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3"/>
          <p:cNvSpPr txBox="1"/>
          <p:nvPr/>
        </p:nvSpPr>
        <p:spPr>
          <a:xfrm>
            <a:off x="5809350" y="1545125"/>
            <a:ext cx="22428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want to recognize the below sequences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 digit letters digit digit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 letters digit digit letters )</a:t>
            </a:r>
            <a:endParaRPr/>
          </a:p>
        </p:txBody>
      </p:sp>
      <p:cxnSp>
        <p:nvCxnSpPr>
          <p:cNvPr id="252" name="Google Shape;252;p23"/>
          <p:cNvCxnSpPr/>
          <p:nvPr/>
        </p:nvCxnSpPr>
        <p:spPr>
          <a:xfrm flipH="1">
            <a:off x="4322925" y="1738025"/>
            <a:ext cx="13800" cy="9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3"/>
          <p:cNvSpPr txBox="1"/>
          <p:nvPr/>
        </p:nvSpPr>
        <p:spPr>
          <a:xfrm>
            <a:off x="4254725" y="1427975"/>
            <a:ext cx="369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</p:txBody>
      </p:sp>
      <p:cxnSp>
        <p:nvCxnSpPr>
          <p:cNvPr id="254" name="Google Shape;254;p23"/>
          <p:cNvCxnSpPr/>
          <p:nvPr/>
        </p:nvCxnSpPr>
        <p:spPr>
          <a:xfrm flipH="1" rot="10800000">
            <a:off x="4095300" y="1939325"/>
            <a:ext cx="4053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3"/>
          <p:cNvCxnSpPr/>
          <p:nvPr/>
        </p:nvCxnSpPr>
        <p:spPr>
          <a:xfrm>
            <a:off x="2069325" y="1776775"/>
            <a:ext cx="22428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3"/>
          <p:cNvCxnSpPr/>
          <p:nvPr/>
        </p:nvCxnSpPr>
        <p:spPr>
          <a:xfrm flipH="1">
            <a:off x="747525" y="3477750"/>
            <a:ext cx="28494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3"/>
          <p:cNvCxnSpPr/>
          <p:nvPr/>
        </p:nvCxnSpPr>
        <p:spPr>
          <a:xfrm>
            <a:off x="704300" y="3952075"/>
            <a:ext cx="2058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3"/>
          <p:cNvCxnSpPr/>
          <p:nvPr/>
        </p:nvCxnSpPr>
        <p:spPr>
          <a:xfrm flipH="1">
            <a:off x="693500" y="4182775"/>
            <a:ext cx="227400" cy="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3"/>
          <p:cNvCxnSpPr/>
          <p:nvPr/>
        </p:nvCxnSpPr>
        <p:spPr>
          <a:xfrm>
            <a:off x="444200" y="3894825"/>
            <a:ext cx="650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3"/>
          <p:cNvCxnSpPr/>
          <p:nvPr/>
        </p:nvCxnSpPr>
        <p:spPr>
          <a:xfrm>
            <a:off x="460550" y="4283563"/>
            <a:ext cx="6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3"/>
          <p:cNvCxnSpPr/>
          <p:nvPr/>
        </p:nvCxnSpPr>
        <p:spPr>
          <a:xfrm flipH="1" rot="-5400000">
            <a:off x="1831000" y="2004600"/>
            <a:ext cx="1028400" cy="606000"/>
          </a:xfrm>
          <a:prstGeom prst="curvedConnector3">
            <a:avLst>
              <a:gd fmla="val 8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3"/>
          <p:cNvCxnSpPr/>
          <p:nvPr/>
        </p:nvCxnSpPr>
        <p:spPr>
          <a:xfrm>
            <a:off x="2654375" y="2816875"/>
            <a:ext cx="931800" cy="11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3"/>
          <p:cNvCxnSpPr/>
          <p:nvPr/>
        </p:nvCxnSpPr>
        <p:spPr>
          <a:xfrm flipH="1">
            <a:off x="736725" y="3954450"/>
            <a:ext cx="28602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3"/>
          <p:cNvCxnSpPr/>
          <p:nvPr/>
        </p:nvCxnSpPr>
        <p:spPr>
          <a:xfrm flipH="1" rot="10800000">
            <a:off x="498350" y="4604438"/>
            <a:ext cx="660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3"/>
          <p:cNvCxnSpPr/>
          <p:nvPr/>
        </p:nvCxnSpPr>
        <p:spPr>
          <a:xfrm>
            <a:off x="422600" y="4994550"/>
            <a:ext cx="6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3"/>
          <p:cNvCxnSpPr/>
          <p:nvPr/>
        </p:nvCxnSpPr>
        <p:spPr>
          <a:xfrm>
            <a:off x="704300" y="4661513"/>
            <a:ext cx="2058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3"/>
          <p:cNvCxnSpPr/>
          <p:nvPr/>
        </p:nvCxnSpPr>
        <p:spPr>
          <a:xfrm flipH="1">
            <a:off x="655675" y="4864525"/>
            <a:ext cx="2544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3"/>
          <p:cNvCxnSpPr>
            <a:stCxn id="236" idx="0"/>
          </p:cNvCxnSpPr>
          <p:nvPr/>
        </p:nvCxnSpPr>
        <p:spPr>
          <a:xfrm flipH="1" rot="10800000">
            <a:off x="1982650" y="2361750"/>
            <a:ext cx="5958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3"/>
          <p:cNvCxnSpPr>
            <a:stCxn id="230" idx="1"/>
          </p:cNvCxnSpPr>
          <p:nvPr/>
        </p:nvCxnSpPr>
        <p:spPr>
          <a:xfrm rot="10800000">
            <a:off x="4393200" y="1953800"/>
            <a:ext cx="178800" cy="13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3"/>
          <p:cNvSpPr txBox="1"/>
          <p:nvPr/>
        </p:nvSpPr>
        <p:spPr>
          <a:xfrm>
            <a:off x="367700" y="1622825"/>
            <a:ext cx="36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1" name="Google Shape;271;p23"/>
          <p:cNvSpPr txBox="1"/>
          <p:nvPr/>
        </p:nvSpPr>
        <p:spPr>
          <a:xfrm>
            <a:off x="1798150" y="1427775"/>
            <a:ext cx="36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365850" y="3149588"/>
            <a:ext cx="36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3646825" y="3064963"/>
            <a:ext cx="36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365850" y="3621163"/>
            <a:ext cx="36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4409500" y="516175"/>
            <a:ext cx="4599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 for this state name </a:t>
            </a:r>
            <a:r>
              <a:rPr lang="en"/>
              <a:t>doesn’t advance the input counter, because it’s just a grouping name</a:t>
            </a:r>
            <a:endParaRPr/>
          </a:p>
        </p:txBody>
      </p:sp>
      <p:cxnSp>
        <p:nvCxnSpPr>
          <p:cNvPr id="276" name="Google Shape;276;p23"/>
          <p:cNvCxnSpPr>
            <a:stCxn id="275" idx="1"/>
          </p:cNvCxnSpPr>
          <p:nvPr/>
        </p:nvCxnSpPr>
        <p:spPr>
          <a:xfrm flipH="1">
            <a:off x="3889300" y="884425"/>
            <a:ext cx="520200" cy="7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3"/>
          <p:cNvCxnSpPr/>
          <p:nvPr/>
        </p:nvCxnSpPr>
        <p:spPr>
          <a:xfrm flipH="1">
            <a:off x="2145275" y="1657625"/>
            <a:ext cx="1755000" cy="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3"/>
          <p:cNvSpPr txBox="1"/>
          <p:nvPr/>
        </p:nvSpPr>
        <p:spPr>
          <a:xfrm>
            <a:off x="365850" y="3964275"/>
            <a:ext cx="36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79" name="Google Shape;279;p23"/>
          <p:cNvSpPr txBox="1"/>
          <p:nvPr/>
        </p:nvSpPr>
        <p:spPr>
          <a:xfrm>
            <a:off x="3642050" y="3621163"/>
            <a:ext cx="36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0" name="Google Shape;280;p23"/>
          <p:cNvSpPr txBox="1"/>
          <p:nvPr/>
        </p:nvSpPr>
        <p:spPr>
          <a:xfrm>
            <a:off x="419200" y="4336838"/>
            <a:ext cx="36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1" name="Google Shape;281;p23"/>
          <p:cNvSpPr txBox="1"/>
          <p:nvPr/>
        </p:nvSpPr>
        <p:spPr>
          <a:xfrm>
            <a:off x="367700" y="4712838"/>
            <a:ext cx="36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4463413" y="1482488"/>
            <a:ext cx="36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83" name="Google Shape;283;p23"/>
          <p:cNvCxnSpPr/>
          <p:nvPr/>
        </p:nvCxnSpPr>
        <p:spPr>
          <a:xfrm flipH="1" rot="10800000">
            <a:off x="747550" y="4452675"/>
            <a:ext cx="28494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3"/>
          <p:cNvCxnSpPr/>
          <p:nvPr/>
        </p:nvCxnSpPr>
        <p:spPr>
          <a:xfrm flipH="1" rot="10800000">
            <a:off x="3412750" y="4442025"/>
            <a:ext cx="455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3"/>
          <p:cNvSpPr txBox="1"/>
          <p:nvPr/>
        </p:nvSpPr>
        <p:spPr>
          <a:xfrm>
            <a:off x="3634250" y="4071963"/>
            <a:ext cx="36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86" name="Google Shape;286;p23"/>
          <p:cNvSpPr txBox="1"/>
          <p:nvPr/>
        </p:nvSpPr>
        <p:spPr>
          <a:xfrm>
            <a:off x="1601175" y="858100"/>
            <a:ext cx="2166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machine starts here</a:t>
            </a:r>
            <a:endParaRPr/>
          </a:p>
        </p:txBody>
      </p:sp>
      <p:cxnSp>
        <p:nvCxnSpPr>
          <p:cNvPr id="287" name="Google Shape;287;p23"/>
          <p:cNvCxnSpPr>
            <a:stCxn id="286" idx="1"/>
          </p:cNvCxnSpPr>
          <p:nvPr/>
        </p:nvCxnSpPr>
        <p:spPr>
          <a:xfrm flipH="1">
            <a:off x="758475" y="994750"/>
            <a:ext cx="842700" cy="8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layout of the code structure for a state</a:t>
            </a:r>
            <a:endParaRPr/>
          </a:p>
        </p:txBody>
      </p:sp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311700" y="1152475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ame (first string)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(second string)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[‘another_first_string’, ‘another_second_string’], [‘another_first_string_2’, ‘another_second_string_2’]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names\’s second context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[&lt;a [state, case] would go here&gt;]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Children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(second string)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[‘a child’, ‘the child\’s case’]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Functions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(second string)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functionName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names\’s second context’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anotherFunctionName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the actual code for 1 state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471225" y="1166850"/>
            <a:ext cx="82914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notation for the below example:  (state, case)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what the syntax looks like for 1 state with 2 cases and 1 child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['name', [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['next',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[['0', [[‘another_name’, ‘another_case’], [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‘another_name_2’, ‘another_case_2’]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]]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[‘names\’s second context’, [ &lt;a [state, case] would go here&gt; ]]       ]]],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['children',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[['0', [ [‘a child’, ‘the child\’s case’] ] ]]],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['functions',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[['0', functionName ],   [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‘names\’s second context’, anotherFunctionName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]   ]]]],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for typing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‘[’ or ‘]’ in the wrong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actual functions are defined elsewhere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the code for a function the state runs</a:t>
            </a:r>
            <a:endParaRPr/>
          </a:p>
        </p:txBody>
      </p:sp>
      <p:sp>
        <p:nvSpPr>
          <p:cNvPr id="305" name="Google Shape;305;p26"/>
          <p:cNvSpPr txBox="1"/>
          <p:nvPr>
            <p:ph idx="1" type="body"/>
          </p:nvPr>
        </p:nvSpPr>
        <p:spPr>
          <a:xfrm>
            <a:off x="311700" y="1152475"/>
            <a:ext cx="85206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def validOp(node, var_store):   # a main (state_string_1, state_string_2) function signature, not a helper function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 = var_store['i']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input_ = var_store['input']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if isOp(node, var_store):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var_store['operation_vars']['a'] = input_[i - 1]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type="title"/>
          </p:nvPr>
        </p:nvSpPr>
        <p:spPr>
          <a:xfrm>
            <a:off x="311700" y="445025"/>
            <a:ext cx="8520600" cy="16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all the connections are set the way you expect before you test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 for a state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if everything was a state?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1032875" y="2373600"/>
            <a:ext cx="4374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5"/>
          <p:cNvCxnSpPr>
            <a:stCxn id="89" idx="6"/>
            <a:endCxn id="91" idx="2"/>
          </p:cNvCxnSpPr>
          <p:nvPr/>
        </p:nvCxnSpPr>
        <p:spPr>
          <a:xfrm>
            <a:off x="1470275" y="2571750"/>
            <a:ext cx="4959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93" idx="6"/>
            <a:endCxn id="94" idx="2"/>
          </p:cNvCxnSpPr>
          <p:nvPr/>
        </p:nvCxnSpPr>
        <p:spPr>
          <a:xfrm>
            <a:off x="4355238" y="2617450"/>
            <a:ext cx="6375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/>
          <p:nvPr/>
        </p:nvSpPr>
        <p:spPr>
          <a:xfrm>
            <a:off x="4992675" y="2194700"/>
            <a:ext cx="1035000" cy="85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141025" y="2333000"/>
            <a:ext cx="738300" cy="57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a, b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224675" y="3373975"/>
            <a:ext cx="8082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state</a:t>
            </a:r>
            <a:endParaRPr/>
          </a:p>
        </p:txBody>
      </p:sp>
      <p:cxnSp>
        <p:nvCxnSpPr>
          <p:cNvPr id="97" name="Google Shape;97;p15"/>
          <p:cNvCxnSpPr>
            <a:stCxn id="96" idx="0"/>
            <a:endCxn id="89" idx="3"/>
          </p:cNvCxnSpPr>
          <p:nvPr/>
        </p:nvCxnSpPr>
        <p:spPr>
          <a:xfrm flipH="1" rot="10800000">
            <a:off x="628775" y="2711875"/>
            <a:ext cx="46830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990775" y="476575"/>
            <a:ext cx="2993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 for a state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everything was a state?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510175" y="3373975"/>
            <a:ext cx="1421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accepting state</a:t>
            </a:r>
            <a:endParaRPr/>
          </a:p>
        </p:txBody>
      </p:sp>
      <p:cxnSp>
        <p:nvCxnSpPr>
          <p:cNvPr id="100" name="Google Shape;100;p15"/>
          <p:cNvCxnSpPr>
            <a:stCxn id="99" idx="0"/>
            <a:endCxn id="94" idx="5"/>
          </p:cNvCxnSpPr>
          <p:nvPr/>
        </p:nvCxnSpPr>
        <p:spPr>
          <a:xfrm rot="10800000">
            <a:off x="5876025" y="2925175"/>
            <a:ext cx="344700" cy="4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102" idx="6"/>
            <a:endCxn id="94" idx="3"/>
          </p:cNvCxnSpPr>
          <p:nvPr/>
        </p:nvCxnSpPr>
        <p:spPr>
          <a:xfrm flipH="1" rot="10800000">
            <a:off x="2706325" y="2925275"/>
            <a:ext cx="2437800" cy="280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94" idx="0"/>
            <a:endCxn id="94" idx="7"/>
          </p:cNvCxnSpPr>
          <p:nvPr/>
        </p:nvCxnSpPr>
        <p:spPr>
          <a:xfrm flipH="1" rot="-5400000">
            <a:off x="5630475" y="2074400"/>
            <a:ext cx="125400" cy="366000"/>
          </a:xfrm>
          <a:prstGeom prst="curvedConnector3">
            <a:avLst>
              <a:gd fmla="val -1898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 txBox="1"/>
          <p:nvPr/>
        </p:nvSpPr>
        <p:spPr>
          <a:xfrm>
            <a:off x="1406225" y="4189200"/>
            <a:ext cx="1503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state edge</a:t>
            </a:r>
            <a:endParaRPr/>
          </a:p>
        </p:txBody>
      </p:sp>
      <p:cxnSp>
        <p:nvCxnSpPr>
          <p:cNvPr id="105" name="Google Shape;105;p15"/>
          <p:cNvCxnSpPr>
            <a:stCxn id="104" idx="0"/>
          </p:cNvCxnSpPr>
          <p:nvPr/>
        </p:nvCxnSpPr>
        <p:spPr>
          <a:xfrm rot="10800000">
            <a:off x="1694825" y="2856600"/>
            <a:ext cx="463200" cy="13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104" idx="0"/>
          </p:cNvCxnSpPr>
          <p:nvPr/>
        </p:nvCxnSpPr>
        <p:spPr>
          <a:xfrm rot="10800000">
            <a:off x="1763225" y="2624400"/>
            <a:ext cx="394800" cy="15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5"/>
          <p:cNvSpPr txBox="1"/>
          <p:nvPr/>
        </p:nvSpPr>
        <p:spPr>
          <a:xfrm>
            <a:off x="5316925" y="382707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state has edges to the next states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966125" y="2377038"/>
            <a:ext cx="4374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108" name="Google Shape;108;p15"/>
          <p:cNvCxnSpPr>
            <a:stCxn id="91" idx="6"/>
            <a:endCxn id="93" idx="2"/>
          </p:cNvCxnSpPr>
          <p:nvPr/>
        </p:nvCxnSpPr>
        <p:spPr>
          <a:xfrm>
            <a:off x="2403525" y="2575188"/>
            <a:ext cx="1514400" cy="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/>
          <p:nvPr/>
        </p:nvSpPr>
        <p:spPr>
          <a:xfrm>
            <a:off x="3917838" y="2419300"/>
            <a:ext cx="4374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268925" y="3007625"/>
            <a:ext cx="4374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09" name="Google Shape;109;p15"/>
          <p:cNvCxnSpPr>
            <a:stCxn id="89" idx="5"/>
            <a:endCxn id="102" idx="2"/>
          </p:cNvCxnSpPr>
          <p:nvPr/>
        </p:nvCxnSpPr>
        <p:spPr>
          <a:xfrm>
            <a:off x="1406219" y="2711863"/>
            <a:ext cx="862800" cy="4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 for a state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everything is a state?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if you could visit the same state at different times and do something different each time?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 for a state</a:t>
            </a:r>
            <a:endParaRPr/>
          </a:p>
        </p:txBody>
      </p:sp>
      <p:cxnSp>
        <p:nvCxnSpPr>
          <p:cNvPr id="121" name="Google Shape;121;p17"/>
          <p:cNvCxnSpPr/>
          <p:nvPr/>
        </p:nvCxnSpPr>
        <p:spPr>
          <a:xfrm flipH="1">
            <a:off x="3403400" y="1661150"/>
            <a:ext cx="27300" cy="21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7"/>
          <p:cNvSpPr txBox="1"/>
          <p:nvPr/>
        </p:nvSpPr>
        <p:spPr>
          <a:xfrm>
            <a:off x="3232550" y="1148125"/>
            <a:ext cx="36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>
            <a:off x="3266700" y="3581075"/>
            <a:ext cx="2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3232550" y="3077300"/>
            <a:ext cx="2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3266700" y="2758213"/>
            <a:ext cx="2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3273500" y="2316075"/>
            <a:ext cx="2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3266700" y="1983213"/>
            <a:ext cx="2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7"/>
          <p:cNvSpPr txBox="1"/>
          <p:nvPr/>
        </p:nvSpPr>
        <p:spPr>
          <a:xfrm>
            <a:off x="4929500" y="385475"/>
            <a:ext cx="39027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name is a sequence of strings(each string can have spaces)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4810350" y="1213425"/>
            <a:ext cx="1845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string</a:t>
            </a:r>
            <a:endParaRPr/>
          </a:p>
        </p:txBody>
      </p:sp>
      <p:cxnSp>
        <p:nvCxnSpPr>
          <p:cNvPr id="130" name="Google Shape;130;p17"/>
          <p:cNvCxnSpPr>
            <a:stCxn id="129" idx="1"/>
            <a:endCxn id="122" idx="3"/>
          </p:cNvCxnSpPr>
          <p:nvPr/>
        </p:nvCxnSpPr>
        <p:spPr>
          <a:xfrm rot="10800000">
            <a:off x="3601650" y="1346325"/>
            <a:ext cx="1208700" cy="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5048700" y="1971800"/>
            <a:ext cx="314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different possibilities of what the second string can be</a:t>
            </a:r>
            <a:endParaRPr/>
          </a:p>
        </p:txBody>
      </p:sp>
      <p:cxnSp>
        <p:nvCxnSpPr>
          <p:cNvPr id="132" name="Google Shape;132;p17"/>
          <p:cNvCxnSpPr>
            <a:stCxn id="131" idx="1"/>
          </p:cNvCxnSpPr>
          <p:nvPr/>
        </p:nvCxnSpPr>
        <p:spPr>
          <a:xfrm rot="10800000">
            <a:off x="3477600" y="1993550"/>
            <a:ext cx="15711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>
            <a:stCxn id="131" idx="1"/>
          </p:cNvCxnSpPr>
          <p:nvPr/>
        </p:nvCxnSpPr>
        <p:spPr>
          <a:xfrm flipH="1">
            <a:off x="3456000" y="2258150"/>
            <a:ext cx="1592700" cy="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>
            <a:stCxn id="131" idx="1"/>
          </p:cNvCxnSpPr>
          <p:nvPr/>
        </p:nvCxnSpPr>
        <p:spPr>
          <a:xfrm flipH="1">
            <a:off x="3445200" y="2258150"/>
            <a:ext cx="1603500" cy="4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stCxn id="131" idx="1"/>
          </p:cNvCxnSpPr>
          <p:nvPr/>
        </p:nvCxnSpPr>
        <p:spPr>
          <a:xfrm flipH="1">
            <a:off x="3456000" y="2258150"/>
            <a:ext cx="1592700" cy="7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31" idx="1"/>
          </p:cNvCxnSpPr>
          <p:nvPr/>
        </p:nvCxnSpPr>
        <p:spPr>
          <a:xfrm flipH="1">
            <a:off x="3434400" y="2258150"/>
            <a:ext cx="1614300" cy="12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 txBox="1"/>
          <p:nvPr/>
        </p:nvSpPr>
        <p:spPr>
          <a:xfrm>
            <a:off x="5102875" y="2665200"/>
            <a:ext cx="2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make as many second strings as you want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5027025" y="3488600"/>
            <a:ext cx="380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first string, second string: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	,	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	, 	a</a:t>
            </a:r>
            <a:r>
              <a:rPr lang="en"/>
              <a:t> </a:t>
            </a:r>
            <a:r>
              <a:rPr lang="en"/>
              <a:t>different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	,	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	,	the 4th string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the state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This is a sequence of strings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Next states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A sequence of state names that are options coming after the current state and the current state’s substates have been run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Evaluated Like an if else if else sequence that comes after the current state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Children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A sequence of state names that are options coming after the current state as substates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Each child state is the start substate of a graph of substates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is so you can make a hierarchy of states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Parent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Metadata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1 function for each second string in the name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Just as a note: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The state machine is a graph defining the flow of control.  You will run a function when you visit the state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 for a state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everything is a state?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if you could visit the same state at different time</a:t>
            </a:r>
            <a:r>
              <a:rPr lang="en"/>
              <a:t>s and do something different each time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if you wanted a hierarchy of states?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 for a state(the functions are not shown)</a:t>
            </a:r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 flipH="1">
            <a:off x="2132100" y="1874050"/>
            <a:ext cx="13800" cy="7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/>
        </p:nvSpPr>
        <p:spPr>
          <a:xfrm>
            <a:off x="1947750" y="1361025"/>
            <a:ext cx="36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3772425" y="2529150"/>
            <a:ext cx="18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line</a:t>
            </a:r>
            <a:endParaRPr/>
          </a:p>
        </p:txBody>
      </p:sp>
      <p:cxnSp>
        <p:nvCxnSpPr>
          <p:cNvPr id="159" name="Google Shape;159;p20"/>
          <p:cNvCxnSpPr>
            <a:stCxn id="158" idx="0"/>
          </p:cNvCxnSpPr>
          <p:nvPr/>
        </p:nvCxnSpPr>
        <p:spPr>
          <a:xfrm rot="10800000">
            <a:off x="2159475" y="2487450"/>
            <a:ext cx="2556000" cy="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0"/>
          <p:cNvCxnSpPr/>
          <p:nvPr/>
        </p:nvCxnSpPr>
        <p:spPr>
          <a:xfrm rot="5400000">
            <a:off x="1298450" y="2167525"/>
            <a:ext cx="1038900" cy="710700"/>
          </a:xfrm>
          <a:prstGeom prst="curvedConnector3">
            <a:avLst>
              <a:gd fmla="val 92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/>
          <p:nvPr/>
        </p:nvCxnSpPr>
        <p:spPr>
          <a:xfrm flipH="1">
            <a:off x="2132100" y="3352275"/>
            <a:ext cx="13800" cy="9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0"/>
          <p:cNvSpPr txBox="1"/>
          <p:nvPr/>
        </p:nvSpPr>
        <p:spPr>
          <a:xfrm>
            <a:off x="2063900" y="3042225"/>
            <a:ext cx="587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</a:t>
            </a:r>
            <a:endParaRPr/>
          </a:p>
        </p:txBody>
      </p:sp>
      <p:cxnSp>
        <p:nvCxnSpPr>
          <p:cNvPr id="163" name="Google Shape;163;p20"/>
          <p:cNvCxnSpPr/>
          <p:nvPr/>
        </p:nvCxnSpPr>
        <p:spPr>
          <a:xfrm>
            <a:off x="1476175" y="3014875"/>
            <a:ext cx="587700" cy="5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0"/>
          <p:cNvCxnSpPr>
            <a:stCxn id="158" idx="2"/>
          </p:cNvCxnSpPr>
          <p:nvPr/>
        </p:nvCxnSpPr>
        <p:spPr>
          <a:xfrm flipH="1">
            <a:off x="2173275" y="2925450"/>
            <a:ext cx="2542200" cy="13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0"/>
          <p:cNvSpPr txBox="1"/>
          <p:nvPr/>
        </p:nvSpPr>
        <p:spPr>
          <a:xfrm>
            <a:off x="355375" y="1271150"/>
            <a:ext cx="1120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edge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3109500" y="1367200"/>
            <a:ext cx="2340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first name is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second name is 0</a:t>
            </a:r>
            <a:endParaRPr/>
          </a:p>
        </p:txBody>
      </p:sp>
      <p:cxnSp>
        <p:nvCxnSpPr>
          <p:cNvPr id="167" name="Google Shape;167;p20"/>
          <p:cNvCxnSpPr>
            <a:stCxn id="166" idx="1"/>
          </p:cNvCxnSpPr>
          <p:nvPr/>
        </p:nvCxnSpPr>
        <p:spPr>
          <a:xfrm flipH="1">
            <a:off x="2226300" y="1698700"/>
            <a:ext cx="8832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0"/>
          <p:cNvCxnSpPr/>
          <p:nvPr/>
        </p:nvCxnSpPr>
        <p:spPr>
          <a:xfrm flipH="1" rot="10800000">
            <a:off x="1735850" y="1981750"/>
            <a:ext cx="8748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0"/>
          <p:cNvSpPr txBox="1"/>
          <p:nvPr/>
        </p:nvSpPr>
        <p:spPr>
          <a:xfrm>
            <a:off x="205100" y="4471925"/>
            <a:ext cx="295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first name is digit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second name is also 0</a:t>
            </a:r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>
            <a:off x="2077550" y="3553725"/>
            <a:ext cx="2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>
            <a:stCxn id="169" idx="0"/>
          </p:cNvCxnSpPr>
          <p:nvPr/>
        </p:nvCxnSpPr>
        <p:spPr>
          <a:xfrm flipH="1" rot="10800000">
            <a:off x="1684550" y="3573725"/>
            <a:ext cx="418800" cy="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0"/>
          <p:cNvCxnSpPr>
            <a:stCxn id="165" idx="3"/>
          </p:cNvCxnSpPr>
          <p:nvPr/>
        </p:nvCxnSpPr>
        <p:spPr>
          <a:xfrm>
            <a:off x="1476175" y="1537700"/>
            <a:ext cx="2325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0"/>
          <p:cNvCxnSpPr/>
          <p:nvPr/>
        </p:nvCxnSpPr>
        <p:spPr>
          <a:xfrm rot="-5400000">
            <a:off x="1927075" y="2661463"/>
            <a:ext cx="1038900" cy="710700"/>
          </a:xfrm>
          <a:prstGeom prst="curvedConnector3">
            <a:avLst>
              <a:gd fmla="val 92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/>
          <p:nvPr/>
        </p:nvCxnSpPr>
        <p:spPr>
          <a:xfrm rot="10800000">
            <a:off x="2200550" y="1999513"/>
            <a:ext cx="587700" cy="5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0"/>
          <p:cNvSpPr txBox="1"/>
          <p:nvPr/>
        </p:nvSpPr>
        <p:spPr>
          <a:xfrm>
            <a:off x="3043563" y="2986400"/>
            <a:ext cx="14625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</a:t>
            </a:r>
            <a:r>
              <a:rPr lang="en"/>
              <a:t> edge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5116725" y="2571750"/>
            <a:ext cx="29589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(state, context) can run a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 always returns true or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 can run any code before returning true or false</a:t>
            </a:r>
            <a:endParaRPr/>
          </a:p>
        </p:txBody>
      </p:sp>
      <p:cxnSp>
        <p:nvCxnSpPr>
          <p:cNvPr id="177" name="Google Shape;177;p20"/>
          <p:cNvCxnSpPr>
            <a:stCxn id="175" idx="1"/>
          </p:cNvCxnSpPr>
          <p:nvPr/>
        </p:nvCxnSpPr>
        <p:spPr>
          <a:xfrm rot="10800000">
            <a:off x="2793663" y="3085250"/>
            <a:ext cx="249900" cy="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1"/>
          <p:cNvCxnSpPr/>
          <p:nvPr/>
        </p:nvCxnSpPr>
        <p:spPr>
          <a:xfrm flipH="1">
            <a:off x="2132100" y="1874050"/>
            <a:ext cx="13800" cy="7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1"/>
          <p:cNvSpPr txBox="1"/>
          <p:nvPr/>
        </p:nvSpPr>
        <p:spPr>
          <a:xfrm>
            <a:off x="1947750" y="1361025"/>
            <a:ext cx="369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endParaRPr/>
          </a:p>
        </p:txBody>
      </p:sp>
      <p:cxnSp>
        <p:nvCxnSpPr>
          <p:cNvPr id="184" name="Google Shape;184;p21"/>
          <p:cNvCxnSpPr/>
          <p:nvPr/>
        </p:nvCxnSpPr>
        <p:spPr>
          <a:xfrm>
            <a:off x="2145900" y="3352275"/>
            <a:ext cx="10200" cy="15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1"/>
          <p:cNvSpPr txBox="1"/>
          <p:nvPr/>
        </p:nvSpPr>
        <p:spPr>
          <a:xfrm>
            <a:off x="1779200" y="2986325"/>
            <a:ext cx="574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2884850" y="2901500"/>
            <a:ext cx="1120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edge</a:t>
            </a:r>
            <a:endParaRPr/>
          </a:p>
        </p:txBody>
      </p:sp>
      <p:cxnSp>
        <p:nvCxnSpPr>
          <p:cNvPr id="187" name="Google Shape;187;p21"/>
          <p:cNvCxnSpPr/>
          <p:nvPr/>
        </p:nvCxnSpPr>
        <p:spPr>
          <a:xfrm flipH="1" rot="10800000">
            <a:off x="1735850" y="1981750"/>
            <a:ext cx="8748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1"/>
          <p:cNvCxnSpPr/>
          <p:nvPr/>
        </p:nvCxnSpPr>
        <p:spPr>
          <a:xfrm>
            <a:off x="2077550" y="3553725"/>
            <a:ext cx="2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1"/>
          <p:cNvCxnSpPr>
            <a:stCxn id="186" idx="0"/>
          </p:cNvCxnSpPr>
          <p:nvPr/>
        </p:nvCxnSpPr>
        <p:spPr>
          <a:xfrm rot="10800000">
            <a:off x="2892650" y="2383700"/>
            <a:ext cx="5526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 txBox="1"/>
          <p:nvPr/>
        </p:nvSpPr>
        <p:spPr>
          <a:xfrm>
            <a:off x="240950" y="180975"/>
            <a:ext cx="51666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New idea for a state hierarchy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191" name="Google Shape;191;p21"/>
          <p:cNvCxnSpPr/>
          <p:nvPr/>
        </p:nvCxnSpPr>
        <p:spPr>
          <a:xfrm flipH="1">
            <a:off x="5407550" y="3352275"/>
            <a:ext cx="13800" cy="9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1"/>
          <p:cNvSpPr txBox="1"/>
          <p:nvPr/>
        </p:nvSpPr>
        <p:spPr>
          <a:xfrm>
            <a:off x="5156375" y="3031400"/>
            <a:ext cx="987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letters</a:t>
            </a:r>
            <a:endParaRPr/>
          </a:p>
        </p:txBody>
      </p:sp>
      <p:cxnSp>
        <p:nvCxnSpPr>
          <p:cNvPr id="193" name="Google Shape;193;p21"/>
          <p:cNvCxnSpPr/>
          <p:nvPr/>
        </p:nvCxnSpPr>
        <p:spPr>
          <a:xfrm>
            <a:off x="5298350" y="3553725"/>
            <a:ext cx="2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1"/>
          <p:cNvCxnSpPr/>
          <p:nvPr/>
        </p:nvCxnSpPr>
        <p:spPr>
          <a:xfrm flipH="1" rot="10800000">
            <a:off x="2286000" y="3532025"/>
            <a:ext cx="31419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/>
          <p:nvPr/>
        </p:nvCxnSpPr>
        <p:spPr>
          <a:xfrm flipH="1">
            <a:off x="3468125" y="1653475"/>
            <a:ext cx="13800" cy="9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1"/>
          <p:cNvSpPr txBox="1"/>
          <p:nvPr/>
        </p:nvSpPr>
        <p:spPr>
          <a:xfrm>
            <a:off x="3399925" y="1343425"/>
            <a:ext cx="18546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letters_and_digits</a:t>
            </a:r>
            <a:endParaRPr/>
          </a:p>
        </p:txBody>
      </p:sp>
      <p:cxnSp>
        <p:nvCxnSpPr>
          <p:cNvPr id="197" name="Google Shape;197;p21"/>
          <p:cNvCxnSpPr/>
          <p:nvPr/>
        </p:nvCxnSpPr>
        <p:spPr>
          <a:xfrm>
            <a:off x="3413575" y="1854925"/>
            <a:ext cx="23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1"/>
          <p:cNvCxnSpPr/>
          <p:nvPr/>
        </p:nvCxnSpPr>
        <p:spPr>
          <a:xfrm flipH="1" rot="10800000">
            <a:off x="2216375" y="1868375"/>
            <a:ext cx="127650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1"/>
          <p:cNvCxnSpPr/>
          <p:nvPr/>
        </p:nvCxnSpPr>
        <p:spPr>
          <a:xfrm rot="5400000">
            <a:off x="2572988" y="2050525"/>
            <a:ext cx="996600" cy="671700"/>
          </a:xfrm>
          <a:prstGeom prst="curvedConnector3">
            <a:avLst>
              <a:gd fmla="val 108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1"/>
          <p:cNvCxnSpPr/>
          <p:nvPr/>
        </p:nvCxnSpPr>
        <p:spPr>
          <a:xfrm flipH="1">
            <a:off x="2210125" y="2860200"/>
            <a:ext cx="56340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1"/>
          <p:cNvCxnSpPr/>
          <p:nvPr/>
        </p:nvCxnSpPr>
        <p:spPr>
          <a:xfrm>
            <a:off x="5205650" y="3840675"/>
            <a:ext cx="4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1"/>
          <p:cNvSpPr txBox="1"/>
          <p:nvPr/>
        </p:nvSpPr>
        <p:spPr>
          <a:xfrm>
            <a:off x="6587125" y="3900275"/>
            <a:ext cx="21669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want to recognize the below sequences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 digit letters digit digit 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 letters digit digit)</a:t>
            </a:r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flipH="1">
            <a:off x="5785525" y="1846375"/>
            <a:ext cx="13800" cy="9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1"/>
          <p:cNvSpPr txBox="1"/>
          <p:nvPr/>
        </p:nvSpPr>
        <p:spPr>
          <a:xfrm>
            <a:off x="5717325" y="1536325"/>
            <a:ext cx="369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</p:txBody>
      </p:sp>
      <p:cxnSp>
        <p:nvCxnSpPr>
          <p:cNvPr id="205" name="Google Shape;205;p21"/>
          <p:cNvCxnSpPr/>
          <p:nvPr/>
        </p:nvCxnSpPr>
        <p:spPr>
          <a:xfrm flipH="1" rot="10800000">
            <a:off x="5557900" y="2047675"/>
            <a:ext cx="4053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1"/>
          <p:cNvCxnSpPr/>
          <p:nvPr/>
        </p:nvCxnSpPr>
        <p:spPr>
          <a:xfrm>
            <a:off x="3531925" y="1885125"/>
            <a:ext cx="22428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1"/>
          <p:cNvCxnSpPr/>
          <p:nvPr/>
        </p:nvCxnSpPr>
        <p:spPr>
          <a:xfrm flipH="1">
            <a:off x="2188450" y="3564425"/>
            <a:ext cx="3228600" cy="2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1"/>
          <p:cNvCxnSpPr/>
          <p:nvPr/>
        </p:nvCxnSpPr>
        <p:spPr>
          <a:xfrm>
            <a:off x="2188500" y="3856950"/>
            <a:ext cx="2058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1"/>
          <p:cNvCxnSpPr/>
          <p:nvPr/>
        </p:nvCxnSpPr>
        <p:spPr>
          <a:xfrm flipH="1">
            <a:off x="2156100" y="4084475"/>
            <a:ext cx="227400" cy="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1"/>
          <p:cNvCxnSpPr/>
          <p:nvPr/>
        </p:nvCxnSpPr>
        <p:spPr>
          <a:xfrm>
            <a:off x="1906800" y="3835275"/>
            <a:ext cx="650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1"/>
          <p:cNvCxnSpPr/>
          <p:nvPr/>
        </p:nvCxnSpPr>
        <p:spPr>
          <a:xfrm>
            <a:off x="1917650" y="4203650"/>
            <a:ext cx="6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/>
          <p:nvPr/>
        </p:nvCxnSpPr>
        <p:spPr>
          <a:xfrm flipH="1" rot="-5400000">
            <a:off x="3293600" y="2112950"/>
            <a:ext cx="1028400" cy="606000"/>
          </a:xfrm>
          <a:prstGeom prst="curvedConnector3">
            <a:avLst>
              <a:gd fmla="val 8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1"/>
          <p:cNvCxnSpPr/>
          <p:nvPr/>
        </p:nvCxnSpPr>
        <p:spPr>
          <a:xfrm>
            <a:off x="4116975" y="2925225"/>
            <a:ext cx="126750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1"/>
          <p:cNvCxnSpPr/>
          <p:nvPr/>
        </p:nvCxnSpPr>
        <p:spPr>
          <a:xfrm flipH="1">
            <a:off x="2188425" y="3856950"/>
            <a:ext cx="321780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1"/>
          <p:cNvCxnSpPr/>
          <p:nvPr/>
        </p:nvCxnSpPr>
        <p:spPr>
          <a:xfrm flipH="1" rot="10800000">
            <a:off x="1960975" y="4561200"/>
            <a:ext cx="660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1"/>
          <p:cNvCxnSpPr/>
          <p:nvPr/>
        </p:nvCxnSpPr>
        <p:spPr>
          <a:xfrm>
            <a:off x="1885200" y="4907875"/>
            <a:ext cx="6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1"/>
          <p:cNvCxnSpPr/>
          <p:nvPr/>
        </p:nvCxnSpPr>
        <p:spPr>
          <a:xfrm>
            <a:off x="2188500" y="4596363"/>
            <a:ext cx="2058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1"/>
          <p:cNvCxnSpPr/>
          <p:nvPr/>
        </p:nvCxnSpPr>
        <p:spPr>
          <a:xfrm flipH="1">
            <a:off x="2156100" y="4821175"/>
            <a:ext cx="227400" cy="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1"/>
          <p:cNvCxnSpPr>
            <a:stCxn id="186" idx="0"/>
          </p:cNvCxnSpPr>
          <p:nvPr/>
        </p:nvCxnSpPr>
        <p:spPr>
          <a:xfrm flipH="1" rot="10800000">
            <a:off x="3445250" y="2470100"/>
            <a:ext cx="5958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