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B912-AFEC-43D1-A18D-5840F058F409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1FEC-F5F4-47B9-A7A5-03ADE265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470025"/>
          </a:xfrm>
        </p:spPr>
        <p:txBody>
          <a:bodyPr/>
          <a:lstStyle/>
          <a:p>
            <a:r>
              <a:rPr lang="en-US" dirty="0" smtClean="0"/>
              <a:t>RSS – Lab 4:</a:t>
            </a:r>
            <a:br>
              <a:rPr lang="en-US" dirty="0" smtClean="0"/>
            </a:br>
            <a:r>
              <a:rPr lang="en-US" dirty="0" smtClean="0"/>
              <a:t>ROS and Visual </a:t>
            </a:r>
            <a:r>
              <a:rPr lang="en-US" dirty="0" err="1" smtClean="0"/>
              <a:t>Servoing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70104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VI: The Sentinels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Daniel Gonzalez		Neil Forrester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James </a:t>
            </a:r>
            <a:r>
              <a:rPr lang="en-US" dirty="0" err="1" smtClean="0">
                <a:solidFill>
                  <a:schemeClr val="tx1"/>
                </a:solidFill>
              </a:rPr>
              <a:t>Wiken</a:t>
            </a:r>
            <a:r>
              <a:rPr lang="en-US" dirty="0" smtClean="0">
                <a:solidFill>
                  <a:schemeClr val="tx1"/>
                </a:solidFill>
              </a:rPr>
              <a:t>		    Raga </a:t>
            </a:r>
            <a:r>
              <a:rPr lang="en-US" dirty="0" err="1" smtClean="0">
                <a:solidFill>
                  <a:schemeClr val="tx1"/>
                </a:solidFill>
              </a:rPr>
              <a:t>Srinivasan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as of Lab 4</a:t>
            </a:r>
            <a:endParaRPr lang="en-US" dirty="0"/>
          </a:p>
        </p:txBody>
      </p:sp>
      <p:sp>
        <p:nvSpPr>
          <p:cNvPr id="4" name="AutoShape 2" descr="File:SENTINEL Lab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4" y="1447800"/>
            <a:ext cx="76200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to work with the Workstation</a:t>
            </a:r>
          </a:p>
          <a:p>
            <a:endParaRPr lang="en-US" dirty="0" smtClean="0"/>
          </a:p>
          <a:p>
            <a:r>
              <a:rPr lang="en-US" dirty="0" smtClean="0"/>
              <a:t>Running different processes on both the netbook and the workstation</a:t>
            </a:r>
          </a:p>
          <a:p>
            <a:endParaRPr lang="en-US" dirty="0"/>
          </a:p>
          <a:p>
            <a:r>
              <a:rPr lang="en-US" dirty="0" smtClean="0"/>
              <a:t>Allows improved transfer of streams of data </a:t>
            </a:r>
          </a:p>
          <a:p>
            <a:pPr lvl="1"/>
            <a:r>
              <a:rPr lang="en-US" dirty="0" smtClean="0"/>
              <a:t>Stream of video from webcam in our case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Pixel Characterization</a:t>
            </a:r>
            <a:endParaRPr lang="en-US" dirty="0"/>
          </a:p>
        </p:txBody>
      </p:sp>
      <p:sp>
        <p:nvSpPr>
          <p:cNvPr id="4" name="AutoShape 2" descr="File:Rgb-noball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45544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File:Rgb-b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File:Rgb-ball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11" y="4514850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 descr="File:Hsb-noball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45544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3" descr="File:Hsb-ball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14850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16" descr="File:Class-noball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45544"/>
            <a:ext cx="1905000" cy="144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9" descr="File:Class-ball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14850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28600" y="1905000"/>
            <a:ext cx="8763000" cy="4419600"/>
            <a:chOff x="228600" y="1600200"/>
            <a:chExt cx="8763000" cy="4419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81400" y="1600200"/>
              <a:ext cx="0" cy="441960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0800" y="1600200"/>
              <a:ext cx="0" cy="441960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8600" y="3886200"/>
              <a:ext cx="8763000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87663" y="1595735"/>
            <a:ext cx="2541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RGB Value Stability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50117" y="160020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HSB Color Space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7150" y="1600200"/>
            <a:ext cx="237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BlobPixel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84202" y="2286000"/>
            <a:ext cx="553998" cy="17291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cap="small" dirty="0" smtClean="0"/>
              <a:t>Without Ball</a:t>
            </a:r>
            <a:endParaRPr lang="en-US" sz="2400" cap="small" dirty="0"/>
          </a:p>
        </p:txBody>
      </p:sp>
      <p:sp>
        <p:nvSpPr>
          <p:cNvPr id="29" name="TextBox 28"/>
          <p:cNvSpPr txBox="1"/>
          <p:nvPr/>
        </p:nvSpPr>
        <p:spPr>
          <a:xfrm>
            <a:off x="284202" y="4626590"/>
            <a:ext cx="553998" cy="12867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cap="small" dirty="0" smtClean="0"/>
              <a:t>With Ball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8622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err="1" smtClean="0"/>
              <a:t>Servoing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from Workstation:</a:t>
            </a:r>
          </a:p>
          <a:p>
            <a:pPr lvl="1"/>
            <a:r>
              <a:rPr lang="en-US" dirty="0" smtClean="0"/>
              <a:t>Response time of 1-2 seconds</a:t>
            </a:r>
          </a:p>
          <a:p>
            <a:pPr lvl="1"/>
            <a:r>
              <a:rPr lang="en-US" dirty="0" smtClean="0"/>
              <a:t>No false negatives, unless ball obscured</a:t>
            </a:r>
          </a:p>
          <a:p>
            <a:pPr lvl="1"/>
            <a:r>
              <a:rPr lang="en-US" dirty="0" smtClean="0"/>
              <a:t>False positives if there are small red objects, but no ball present </a:t>
            </a:r>
            <a:endParaRPr lang="en-US" dirty="0"/>
          </a:p>
          <a:p>
            <a:r>
              <a:rPr lang="en-US" dirty="0" smtClean="0"/>
              <a:t>Running fully Autonomously:</a:t>
            </a:r>
          </a:p>
          <a:p>
            <a:pPr lvl="1"/>
            <a:r>
              <a:rPr lang="en-US" dirty="0" smtClean="0"/>
              <a:t>Response time reduced to .5-1.0 seconds</a:t>
            </a:r>
          </a:p>
          <a:p>
            <a:pPr lvl="1"/>
            <a:r>
              <a:rPr lang="en-US" dirty="0" smtClean="0"/>
              <a:t>False negatives and positives unchanged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err="1" smtClean="0"/>
              <a:t>Servoing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NEED VIDEO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 and use of ROS</a:t>
            </a:r>
          </a:p>
          <a:p>
            <a:r>
              <a:rPr lang="en-US" dirty="0" smtClean="0"/>
              <a:t>Implementation of digital image processing techniques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lob detection</a:t>
            </a:r>
          </a:p>
          <a:p>
            <a:pPr lvl="1"/>
            <a:r>
              <a:rPr lang="en-US" dirty="0" smtClean="0"/>
              <a:t>Blob size</a:t>
            </a:r>
          </a:p>
          <a:p>
            <a:pPr lvl="1"/>
            <a:r>
              <a:rPr lang="en-US" dirty="0" smtClean="0"/>
              <a:t>Centroid estimation</a:t>
            </a:r>
          </a:p>
          <a:p>
            <a:r>
              <a:rPr lang="en-US" dirty="0" smtClean="0"/>
              <a:t>Implementation of “visual </a:t>
            </a:r>
            <a:r>
              <a:rPr lang="en-US" dirty="0" err="1" smtClean="0"/>
              <a:t>servoing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Realized assumptions and limitations of robot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RSS – Lab 4: ROS and Visual Servoing</vt:lpstr>
      <vt:lpstr>SENTINEL as of Lab 4</vt:lpstr>
      <vt:lpstr>ROS</vt:lpstr>
      <vt:lpstr>Target Pixel Characterization</vt:lpstr>
      <vt:lpstr>Visual Servoing</vt:lpstr>
      <vt:lpstr>Visual Servoing</vt:lpstr>
      <vt:lpstr>What we learned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– Lab 4: ROS and Visual Servoing</dc:title>
  <dc:creator>wyken</dc:creator>
  <cp:lastModifiedBy>wyken</cp:lastModifiedBy>
  <cp:revision>4</cp:revision>
  <dcterms:created xsi:type="dcterms:W3CDTF">2012-03-07T07:57:21Z</dcterms:created>
  <dcterms:modified xsi:type="dcterms:W3CDTF">2012-03-07T08:34:08Z</dcterms:modified>
</cp:coreProperties>
</file>