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7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8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6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0ECD-E892-4916-8E25-18546EF25E3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305A1-7A6D-490C-B9DE-DE6BD71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7"/>
            <a:ext cx="7620000" cy="6829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50292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50438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762000"/>
            <a:ext cx="533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2l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57600" y="2949714"/>
                <a:ext cx="838200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949714"/>
                <a:ext cx="8382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22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2</cp:revision>
  <dcterms:created xsi:type="dcterms:W3CDTF">2016-03-14T01:20:46Z</dcterms:created>
  <dcterms:modified xsi:type="dcterms:W3CDTF">2016-03-16T04:41:15Z</dcterms:modified>
</cp:coreProperties>
</file>