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8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8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D275-A332-439B-8539-769CB1C78085}" type="datetimeFigureOut">
              <a:rPr lang="en-US" smtClean="0"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F922-8235-4674-8005-17DC6885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135" y="1600200"/>
            <a:ext cx="609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447800" y="18288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914400" y="1887011"/>
            <a:ext cx="533400" cy="170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9600" y="1905000"/>
                <a:ext cx="533400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5000"/>
                <a:ext cx="533400" cy="27276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067259" y="2209800"/>
            <a:ext cx="266700" cy="228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48109" y="2381392"/>
                <a:ext cx="1905000" cy="280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𝑍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smtClean="0">
                          <a:latin typeface="Cambria Math"/>
                        </a:rPr>
                        <m:t>}</m:t>
                      </m:r>
                      <m:r>
                        <a:rPr lang="en-US" sz="1200" b="0" i="1" smtClean="0">
                          <a:latin typeface="Cambria Math"/>
                          <a:ea typeface="Cambria Math"/>
                        </a:rPr>
                        <m:t>⨁</m:t>
                      </m:r>
                      <m:acc>
                        <m:accPr>
                          <m:chr m:val="̃"/>
                          <m:ctrlPr>
                            <a:rPr lang="en-US" sz="12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9" y="2381392"/>
                <a:ext cx="1905000" cy="280590"/>
              </a:xfrm>
              <a:prstGeom prst="rect">
                <a:avLst/>
              </a:prstGeom>
              <a:blipFill rotWithShape="1">
                <a:blip r:embed="rId3"/>
                <a:stretch>
                  <a:fillRect t="-217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4" idx="0"/>
          </p:cNvCxnSpPr>
          <p:nvPr/>
        </p:nvCxnSpPr>
        <p:spPr>
          <a:xfrm flipV="1">
            <a:off x="1535935" y="1295400"/>
            <a:ext cx="151206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535935" y="2209800"/>
            <a:ext cx="1512065" cy="11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48000" y="1295400"/>
            <a:ext cx="838200" cy="102868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𝑣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95" y="1140023"/>
                <a:ext cx="171220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2895600" y="1212055"/>
            <a:ext cx="1143000" cy="122631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3200" y="1143000"/>
            <a:ext cx="1447800" cy="137517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886200" y="2133600"/>
            <a:ext cx="152400" cy="152400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33800" y="1999189"/>
            <a:ext cx="419100" cy="4392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6298435" y="1447800"/>
            <a:ext cx="1626365" cy="2396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38600" y="2438400"/>
            <a:ext cx="1359665" cy="2284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81400" y="375092"/>
                <a:ext cx="17122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𝑣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1200" b="0" i="1" smtClean="0">
                          <a:latin typeface="Cambria Math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|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5092"/>
                <a:ext cx="1712205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398265" y="1922815"/>
            <a:ext cx="697735" cy="74398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97426" y="990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91000" y="2537365"/>
            <a:ext cx="880430" cy="12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71430" y="987027"/>
            <a:ext cx="1644268" cy="168711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0600" y="762000"/>
            <a:ext cx="2209800" cy="2209800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43040" y="1689674"/>
            <a:ext cx="1181559" cy="128212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16002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…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endCxn id="24" idx="2"/>
          </p:cNvCxnSpPr>
          <p:nvPr/>
        </p:nvCxnSpPr>
        <p:spPr>
          <a:xfrm flipV="1">
            <a:off x="3200400" y="2286000"/>
            <a:ext cx="714906" cy="301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655176" y="2489668"/>
                <a:ext cx="838200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14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400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76" y="2489668"/>
                <a:ext cx="838200" cy="302840"/>
              </a:xfrm>
              <a:prstGeom prst="rect">
                <a:avLst/>
              </a:prstGeom>
              <a:blipFill rotWithShape="1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958487" y="2984675"/>
                <a:ext cx="2775332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𝑍</m:t>
                          </m:r>
                        </m:e>
                      </m:acc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1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2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baseline="-25000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200" b="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+</m:t>
                          </m:r>
                          <m:r>
                            <a:rPr lang="en-US" sz="1200" b="0" i="1" baseline="-25000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200" b="0" i="1" baseline="-25000" smtClean="0">
                          <a:latin typeface="Cambria Math"/>
                        </a:rPr>
                        <m:t>𝑘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+</m:t>
                      </m:r>
                      <m:r>
                        <a:rPr lang="en-US" sz="1200" b="0" i="1" baseline="-2500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87" y="2984675"/>
                <a:ext cx="2775332" cy="280333"/>
              </a:xfrm>
              <a:prstGeom prst="rect">
                <a:avLst/>
              </a:prstGeom>
              <a:blipFill rotWithShape="1">
                <a:blip r:embed="rId7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H="1" flipV="1">
            <a:off x="3943350" y="2438400"/>
            <a:ext cx="402803" cy="5462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0" idx="0"/>
          </p:cNvCxnSpPr>
          <p:nvPr/>
        </p:nvCxnSpPr>
        <p:spPr>
          <a:xfrm flipH="1">
            <a:off x="3467100" y="990600"/>
            <a:ext cx="7276" cy="30480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2732651" y="762000"/>
                <a:ext cx="1476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Reach(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𝑊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651" y="762000"/>
                <a:ext cx="1476173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1828800" y="561201"/>
                <a:ext cx="185877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Reach(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𝑊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1200" dirty="0" smtClean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1200" b="0" i="1" baseline="-25000" dirty="0" smtClean="0">
                        <a:latin typeface="Cambria Math"/>
                      </a:rPr>
                      <m:t>𝑚𝑎𝑥</m:t>
                    </m:r>
                  </m:oMath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61201"/>
                <a:ext cx="1858779" cy="280333"/>
              </a:xfrm>
              <a:prstGeom prst="rect">
                <a:avLst/>
              </a:prstGeom>
              <a:blipFill rotWithShape="1">
                <a:blip r:embed="rId9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369476" y="838200"/>
            <a:ext cx="526124" cy="455711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62000" y="2831632"/>
                <a:ext cx="2541017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1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= Reach(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𝑊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1200" dirty="0" smtClean="0"/>
                  <a:t>+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/>
                      </a:rPr>
                      <m:t>2</m:t>
                    </m:r>
                    <m:acc>
                      <m:accPr>
                        <m:chr m:val="̃"/>
                        <m:ctrlPr>
                          <a:rPr lang="en-US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1200" b="0" i="1" baseline="-25000" dirty="0" smtClean="0">
                        <a:latin typeface="Cambria Math"/>
                      </a:rPr>
                      <m:t>𝑚𝑎𝑥</m:t>
                    </m:r>
                  </m:oMath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31632"/>
                <a:ext cx="2541017" cy="280333"/>
              </a:xfrm>
              <a:prstGeom prst="rect">
                <a:avLst/>
              </a:prstGeom>
              <a:blipFill rotWithShape="1">
                <a:blip r:embed="rId10"/>
                <a:stretch>
                  <a:fillRect t="-44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55" idx="0"/>
          </p:cNvCxnSpPr>
          <p:nvPr/>
        </p:nvCxnSpPr>
        <p:spPr>
          <a:xfrm flipV="1">
            <a:off x="2032509" y="2436613"/>
            <a:ext cx="700142" cy="395019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26876" y="685800"/>
            <a:ext cx="0" cy="454223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5071430" y="221488"/>
                <a:ext cx="294381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2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</m:oMath>
                </a14:m>
                <a:r>
                  <a:rPr lang="en-US" sz="1200" dirty="0" smtClean="0"/>
                  <a:t> = Reach(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1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𝑉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1</m:t>
                    </m:r>
                    <m:r>
                      <a:rPr lang="en-US" sz="1200" b="0" i="1" baseline="-25000" smtClean="0">
                        <a:latin typeface="Cambria Math"/>
                      </a:rPr>
                      <m:t>|</m:t>
                    </m:r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𝑊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1200" dirty="0" smtClean="0"/>
                  <a:t>+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/>
                      </a:rPr>
                      <m:t>2</m:t>
                    </m:r>
                    <m:acc>
                      <m:accPr>
                        <m:chr m:val="̃"/>
                        <m:ctrlPr>
                          <a:rPr lang="en-US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1200" b="0" i="1" baseline="-25000" dirty="0" smtClean="0">
                        <a:latin typeface="Cambria Math"/>
                      </a:rPr>
                      <m:t>𝑚𝑎𝑥</m:t>
                    </m:r>
                  </m:oMath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30" y="221488"/>
                <a:ext cx="2943819" cy="280333"/>
              </a:xfrm>
              <a:prstGeom prst="rect">
                <a:avLst/>
              </a:prstGeom>
              <a:blipFill rotWithShape="1">
                <a:blip r:embed="rId11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 flipH="1">
            <a:off x="5882358" y="501821"/>
            <a:ext cx="11206" cy="248408"/>
          </a:xfrm>
          <a:prstGeom prst="straightConnector1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486400" y="3111965"/>
                <a:ext cx="3548792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2</m:t>
                    </m:r>
                    <m:r>
                      <a:rPr lang="en-US" sz="1200" i="1" baseline="-25000">
                        <a:latin typeface="Cambria Math"/>
                      </a:rPr>
                      <m:t>|</m:t>
                    </m:r>
                    <m:r>
                      <a:rPr lang="en-US" sz="1200" i="1" baseline="-2500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200" dirty="0" smtClean="0"/>
                  <a:t> = Reach(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𝑍</m:t>
                        </m:r>
                      </m:e>
                    </m:acc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1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baseline="-2500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baseline="-25000" smtClean="0">
                            <a:latin typeface="Cambria Math"/>
                          </a:rPr>
                          <m:t>+</m:t>
                        </m:r>
                        <m:r>
                          <a:rPr lang="en-US" sz="1200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𝑉</m:t>
                            </m:r>
                          </m:e>
                        </m:acc>
                        <m:r>
                          <a:rPr lang="en-US" sz="1200" b="0" i="1" baseline="-25000" smtClean="0">
                            <a:latin typeface="Cambria Math"/>
                          </a:rPr>
                          <m:t>𝑘</m:t>
                        </m:r>
                        <m:r>
                          <a:rPr lang="en-US" sz="1200" b="0" i="1" baseline="-25000" smtClean="0">
                            <a:latin typeface="Cambria Math"/>
                          </a:rPr>
                          <m:t>+</m:t>
                        </m:r>
                        <m:r>
                          <a:rPr lang="en-US" sz="1200" b="0" i="1" baseline="-2500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200" b="0" i="1" baseline="-25000" smtClean="0">
                        <a:latin typeface="Cambria Math"/>
                      </a:rPr>
                      <m:t>𝑘</m:t>
                    </m:r>
                    <m:r>
                      <a:rPr lang="en-US" sz="1200" b="0" i="1" baseline="-25000" smtClean="0">
                        <a:latin typeface="Cambria Math"/>
                      </a:rPr>
                      <m:t>+</m:t>
                    </m:r>
                    <m:r>
                      <a:rPr lang="en-US" sz="1200" b="0" i="1" baseline="-25000" smtClean="0">
                        <a:latin typeface="Cambria Math"/>
                      </a:rPr>
                      <m:t>1</m:t>
                    </m:r>
                    <m:r>
                      <a:rPr lang="en-US" sz="1200" b="0" i="1" smtClean="0">
                        <a:latin typeface="Cambria Math"/>
                      </a:rPr>
                      <m:t>,</m:t>
                    </m:r>
                    <m:r>
                      <a:rPr lang="en-US" sz="1200" b="0" i="1" smtClean="0">
                        <a:latin typeface="Cambria Math"/>
                      </a:rPr>
                      <m:t>𝑊</m:t>
                    </m:r>
                    <m:r>
                      <a:rPr lang="en-US" sz="12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1200" dirty="0" smtClean="0"/>
                  <a:t>+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/>
                      </a:rPr>
                      <m:t>2</m:t>
                    </m:r>
                    <m:acc>
                      <m:accPr>
                        <m:chr m:val="̃"/>
                        <m:ctrlPr>
                          <a:rPr lang="en-US" sz="12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1200" b="0" i="1" baseline="-25000" dirty="0" smtClean="0">
                        <a:latin typeface="Cambria Math"/>
                      </a:rPr>
                      <m:t>𝑚𝑎𝑥</m:t>
                    </m:r>
                  </m:oMath>
                </a14:m>
                <a:endParaRPr lang="en-US" sz="1200" baseline="-250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111965"/>
                <a:ext cx="3548792" cy="280333"/>
              </a:xfrm>
              <a:prstGeom prst="rect">
                <a:avLst/>
              </a:prstGeom>
              <a:blipFill rotWithShape="1">
                <a:blip r:embed="rId12"/>
                <a:stretch>
                  <a:fillRect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H="1" flipV="1">
            <a:off x="6125135" y="2971800"/>
            <a:ext cx="1" cy="2362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24599" y="2951435"/>
            <a:ext cx="2133601" cy="8405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7010400" y="609600"/>
            <a:ext cx="874004" cy="14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041775" y="2971798"/>
            <a:ext cx="1129553" cy="10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114800" y="1922815"/>
            <a:ext cx="1283465" cy="693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16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</dc:creator>
  <cp:lastModifiedBy>mLab</cp:lastModifiedBy>
  <cp:revision>11</cp:revision>
  <dcterms:created xsi:type="dcterms:W3CDTF">2016-03-08T22:42:21Z</dcterms:created>
  <dcterms:modified xsi:type="dcterms:W3CDTF">2016-03-10T17:16:58Z</dcterms:modified>
</cp:coreProperties>
</file>