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0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5C86-526C-414D-82DE-544623F3E910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1668-3232-44EE-9FFD-1D30A74FB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20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5C86-526C-414D-82DE-544623F3E910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1668-3232-44EE-9FFD-1D30A74FB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14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5C86-526C-414D-82DE-544623F3E910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1668-3232-44EE-9FFD-1D30A74FB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86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5C86-526C-414D-82DE-544623F3E910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1668-3232-44EE-9FFD-1D30A74FB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6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5C86-526C-414D-82DE-544623F3E910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1668-3232-44EE-9FFD-1D30A74FB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9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5C86-526C-414D-82DE-544623F3E910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1668-3232-44EE-9FFD-1D30A74FB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35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5C86-526C-414D-82DE-544623F3E910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1668-3232-44EE-9FFD-1D30A74FB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13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5C86-526C-414D-82DE-544623F3E910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1668-3232-44EE-9FFD-1D30A74FB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19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5C86-526C-414D-82DE-544623F3E910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1668-3232-44EE-9FFD-1D30A74FB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6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5C86-526C-414D-82DE-544623F3E910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1668-3232-44EE-9FFD-1D30A74FB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06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5C86-526C-414D-82DE-544623F3E910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1668-3232-44EE-9FFD-1D30A74FB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44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95C86-526C-414D-82DE-544623F3E910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51668-3232-44EE-9FFD-1D30A74FB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6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19400" y="685800"/>
            <a:ext cx="6019800" cy="1066800"/>
            <a:chOff x="2286000" y="565666"/>
            <a:chExt cx="6019800" cy="1066800"/>
          </a:xfrm>
        </p:grpSpPr>
        <p:sp>
          <p:nvSpPr>
            <p:cNvPr id="4" name="Rectangle 3"/>
            <p:cNvSpPr/>
            <p:nvPr/>
          </p:nvSpPr>
          <p:spPr>
            <a:xfrm>
              <a:off x="2286000" y="565666"/>
              <a:ext cx="5105400" cy="1066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/>
                <p:cNvSpPr txBox="1"/>
                <p:nvPr/>
              </p:nvSpPr>
              <p:spPr>
                <a:xfrm>
                  <a:off x="2362200" y="1219200"/>
                  <a:ext cx="5943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𝑚𝑎𝑥</m:t>
                      </m:r>
                      <m:r>
                        <m:rPr>
                          <m:sty m:val="p"/>
                        </m:rPr>
                        <a:rPr lang="en-US" i="1" baseline="-25000">
                          <a:latin typeface="Cambria Math"/>
                        </a:rPr>
                        <m:t>σ</m:t>
                      </m:r>
                      <m:r>
                        <a:rPr lang="en-US" b="0" i="1" baseline="-25000" smtClean="0">
                          <a:latin typeface="Cambria Math"/>
                        </a:rPr>
                        <m:t>,</m:t>
                      </m:r>
                      <m:r>
                        <a:rPr lang="en-US" b="0" i="1" baseline="-25000" smtClean="0">
                          <a:latin typeface="Cambria Math"/>
                        </a:rPr>
                        <m:t>𝐹𝑐</m:t>
                      </m:r>
                      <m:r>
                        <a:rPr lang="en-US" b="0" i="1" baseline="-25000" smtClean="0">
                          <a:latin typeface="Cambria Math"/>
                        </a:rPr>
                        <m:t>,</m:t>
                      </m:r>
                      <m:r>
                        <a:rPr lang="en-US" b="0" i="1" baseline="-25000" smtClean="0">
                          <a:latin typeface="Cambria Math"/>
                        </a:rPr>
                        <m:t>𝐹𝑔</m:t>
                      </m:r>
                      <m:r>
                        <a:rPr lang="en-US" b="0" i="1" smtClean="0">
                          <a:latin typeface="Cambria Math"/>
                        </a:rPr>
                        <m:t>⍺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1" smtClean="0">
                              <a:latin typeface="Cambria Math"/>
                            </a:rPr>
                            <m:t>σ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𝐹𝑐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𝐹𝑔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+(1−</m:t>
                      </m:r>
                    </m:oMath>
                  </a14:m>
                  <a:r>
                    <a:rPr lang="en-US" b="0" dirty="0" smtClean="0"/>
                    <a:t>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⍺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a14:m>
                  <a:r>
                    <a:rPr lang="en-US" dirty="0" smtClean="0"/>
                    <a:t>)/P(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/>
                        </a:rPr>
                        <m:t>σ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𝐹𝑐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𝐹𝑔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1219200"/>
                  <a:ext cx="5943600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33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581400" y="762391"/>
                  <a:ext cx="24849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/>
                          </a:rPr>
                          <m:t>⍺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𝑥𝑣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𝑥𝑚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1400" y="762391"/>
                  <a:ext cx="2484975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TextBox 7"/>
          <p:cNvSpPr txBox="1"/>
          <p:nvPr/>
        </p:nvSpPr>
        <p:spPr>
          <a:xfrm>
            <a:off x="4572000" y="6096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Supervisor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304800" y="1447800"/>
            <a:ext cx="1981200" cy="457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85800" y="1447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Profiling</a:t>
            </a:r>
            <a:endParaRPr lang="en-US" b="1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2503714" y="152400"/>
            <a:ext cx="10886" cy="661851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5800" y="240268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Offline</a:t>
            </a:r>
            <a:endParaRPr lang="en-US" sz="2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62" y="2470665"/>
            <a:ext cx="1915081" cy="119860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091461"/>
            <a:ext cx="1871538" cy="131873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33400" y="2209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Throughput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09600" y="36692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105400" y="152400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Online</a:t>
            </a:r>
            <a:endParaRPr lang="en-US" sz="20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3429000" y="2438400"/>
            <a:ext cx="4267200" cy="2034061"/>
            <a:chOff x="3505200" y="2057400"/>
            <a:chExt cx="4267200" cy="2034061"/>
          </a:xfrm>
        </p:grpSpPr>
        <p:sp>
          <p:nvSpPr>
            <p:cNvPr id="23" name="Rectangle 22"/>
            <p:cNvSpPr/>
            <p:nvPr/>
          </p:nvSpPr>
          <p:spPr>
            <a:xfrm>
              <a:off x="3505200" y="2057400"/>
              <a:ext cx="3962400" cy="20340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600" y="2362200"/>
              <a:ext cx="2838352" cy="16796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3505200" y="2069068"/>
              <a:ext cx="426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Vanishing point with hardware optimizations</a:t>
              </a:r>
              <a:endParaRPr lang="en-US" sz="1600" b="1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343400" y="5867400"/>
            <a:ext cx="2476500" cy="533400"/>
            <a:chOff x="3505200" y="6019801"/>
            <a:chExt cx="2476500" cy="533400"/>
          </a:xfrm>
        </p:grpSpPr>
        <p:sp>
          <p:nvSpPr>
            <p:cNvPr id="26" name="Rectangle 25"/>
            <p:cNvSpPr/>
            <p:nvPr/>
          </p:nvSpPr>
          <p:spPr>
            <a:xfrm>
              <a:off x="3505200" y="6019801"/>
              <a:ext cx="23622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38600" y="6107668"/>
              <a:ext cx="1943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Controller</a:t>
              </a:r>
              <a:endParaRPr lang="en-US" b="1" dirty="0"/>
            </a:p>
          </p:txBody>
        </p:sp>
      </p:grpSp>
      <p:cxnSp>
        <p:nvCxnSpPr>
          <p:cNvPr id="1024" name="Straight Connector 1023"/>
          <p:cNvCxnSpPr/>
          <p:nvPr/>
        </p:nvCxnSpPr>
        <p:spPr>
          <a:xfrm>
            <a:off x="6705600" y="6139933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TextBox 1024"/>
          <p:cNvSpPr txBox="1"/>
          <p:nvPr/>
        </p:nvSpPr>
        <p:spPr>
          <a:xfrm>
            <a:off x="7010400" y="5687001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/>
              <a:t>ω</a:t>
            </a:r>
            <a:r>
              <a:rPr lang="en-US" sz="2400" dirty="0" smtClean="0"/>
              <a:t>(t)</a:t>
            </a:r>
            <a:endParaRPr lang="en-US" sz="2400" dirty="0"/>
          </a:p>
        </p:txBody>
      </p:sp>
      <p:cxnSp>
        <p:nvCxnSpPr>
          <p:cNvPr id="1028" name="Straight Arrow Connector 1027"/>
          <p:cNvCxnSpPr/>
          <p:nvPr/>
        </p:nvCxnSpPr>
        <p:spPr>
          <a:xfrm flipV="1">
            <a:off x="8534400" y="4676001"/>
            <a:ext cx="0" cy="149619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7353300" y="3581400"/>
            <a:ext cx="11811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2895600" y="3583022"/>
            <a:ext cx="0" cy="25569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696200" y="4306669"/>
            <a:ext cx="137160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Vehicle</a:t>
            </a:r>
            <a:endParaRPr lang="en-US" b="1" dirty="0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8534400" y="3581400"/>
            <a:ext cx="0" cy="7252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2895600" y="3581400"/>
            <a:ext cx="533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26" idx="1"/>
          </p:cNvCxnSpPr>
          <p:nvPr/>
        </p:nvCxnSpPr>
        <p:spPr>
          <a:xfrm>
            <a:off x="2895600" y="6129829"/>
            <a:ext cx="1447800" cy="427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/>
              <p:cNvSpPr txBox="1"/>
              <p:nvPr/>
            </p:nvSpPr>
            <p:spPr>
              <a:xfrm>
                <a:off x="2934248" y="5661745"/>
                <a:ext cx="14014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𝒙</m:t>
                      </m:r>
                      <m:r>
                        <a:rPr lang="en-US" b="1" i="1" baseline="-25000" smtClean="0">
                          <a:latin typeface="Cambria Math"/>
                        </a:rPr>
                        <m:t>𝒗</m:t>
                      </m:r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latin typeface="Cambria Math"/>
                        </a:rPr>
                        <m:t>𝒙𝒎</m:t>
                      </m:r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248" y="5661745"/>
                <a:ext cx="1401409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6400800" y="1899361"/>
                <a:ext cx="14014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baseline="-25000" smtClean="0">
                          <a:latin typeface="Cambria Math"/>
                        </a:rPr>
                        <m:t>𝑣</m:t>
                      </m:r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𝑥𝑚</m:t>
                      </m:r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1899361"/>
                <a:ext cx="1401409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/>
          <p:cNvCxnSpPr/>
          <p:nvPr/>
        </p:nvCxnSpPr>
        <p:spPr>
          <a:xfrm flipV="1">
            <a:off x="6400800" y="1752600"/>
            <a:ext cx="0" cy="6628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582886" y="1731611"/>
            <a:ext cx="0" cy="70678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52" name="Rectangle 1051"/>
              <p:cNvSpPr/>
              <p:nvPr/>
            </p:nvSpPr>
            <p:spPr>
              <a:xfrm>
                <a:off x="3456931" y="1900339"/>
                <a:ext cx="1018291" cy="3629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/>
                        </a:rPr>
                        <m:t>σ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𝐹𝑐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𝐹𝑔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1052" name="Rectangle 10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931" y="1900339"/>
                <a:ext cx="1018291" cy="362984"/>
              </a:xfrm>
              <a:prstGeom prst="rect">
                <a:avLst/>
              </a:prstGeom>
              <a:blipFill rotWithShape="1">
                <a:blip r:embed="rId9"/>
                <a:stretch>
                  <a:fillRect b="-10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3" name="TextBox 1052"/>
          <p:cNvSpPr txBox="1"/>
          <p:nvPr/>
        </p:nvSpPr>
        <p:spPr>
          <a:xfrm>
            <a:off x="7728856" y="2971800"/>
            <a:ext cx="1262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from Camera</a:t>
            </a:r>
            <a:endParaRPr lang="en-US" dirty="0"/>
          </a:p>
        </p:txBody>
      </p:sp>
      <p:cxnSp>
        <p:nvCxnSpPr>
          <p:cNvPr id="1055" name="Straight Arrow Connector 1054"/>
          <p:cNvCxnSpPr>
            <a:stCxn id="9" idx="0"/>
            <a:endCxn id="4" idx="1"/>
          </p:cNvCxnSpPr>
          <p:nvPr/>
        </p:nvCxnSpPr>
        <p:spPr>
          <a:xfrm flipV="1">
            <a:off x="1295400" y="1219200"/>
            <a:ext cx="1524000" cy="228600"/>
          </a:xfrm>
          <a:prstGeom prst="straightConnector1">
            <a:avLst/>
          </a:prstGeom>
          <a:ln w="25400" cmpd="dbl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635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84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mLab</dc:creator>
  <cp:lastModifiedBy>mLab</cp:lastModifiedBy>
  <cp:revision>11</cp:revision>
  <dcterms:created xsi:type="dcterms:W3CDTF">2015-09-15T21:01:59Z</dcterms:created>
  <dcterms:modified xsi:type="dcterms:W3CDTF">2015-09-16T06:00:38Z</dcterms:modified>
</cp:coreProperties>
</file>