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88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9E9"/>
    <a:srgbClr val="33B395"/>
    <a:srgbClr val="616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3" autoAdjust="0"/>
    <p:restoredTop sz="98333" autoAdjust="0"/>
  </p:normalViewPr>
  <p:slideViewPr>
    <p:cSldViewPr>
      <p:cViewPr>
        <p:scale>
          <a:sx n="100" d="100"/>
          <a:sy n="100" d="100"/>
        </p:scale>
        <p:origin x="-135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00483-EE84-AC4F-BB30-2DC305F844B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02C1E-EF0A-5F43-B9A2-BE1A9BFF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ＭＳ Ｐゴシック" pitchFamily="16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ＭＳ Ｐゴシック" pitchFamily="16" charset="-128"/>
              </a:defRPr>
            </a:lvl1pPr>
          </a:lstStyle>
          <a:p>
            <a:pPr>
              <a:defRPr/>
            </a:pPr>
            <a:fld id="{8D42A8AE-5018-4505-863B-75BA22A0B623}" type="datetimeFigureOut">
              <a:rPr lang="en-US"/>
              <a:pPr>
                <a:defRPr/>
              </a:pPr>
              <a:t>3/20/2014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ＭＳ Ｐゴシック" pitchFamily="16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ＭＳ Ｐゴシック" pitchFamily="16" charset="-128"/>
              </a:defRPr>
            </a:lvl1pPr>
          </a:lstStyle>
          <a:p>
            <a:pPr>
              <a:defRPr/>
            </a:pPr>
            <a:fld id="{80C56458-C002-4FBC-BBAE-2F9F6238E5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9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ECACED-A24F-480E-AE59-C89B806D9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0117B3-3B23-48C9-B21C-77AA7C5001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EFC762-9954-4BE8-8C78-B9930D32B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924B16-7679-4F02-A105-97E03C6C1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A8AA21-8529-467F-B106-87690593B9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500047-3609-4A66-99E3-A463816448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8340D6-987C-46D1-88A7-1E688CD696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050112-8E01-42E5-A25F-CA73DE00B2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EF982F-659D-4BB7-BF49-B38CB679E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07D956-0CA9-47D0-87E6-D5604EB87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B6EF6E-24E9-4149-8E97-289F2318CC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ＭＳ Ｐゴシック" pitchFamily="16" charset="-128"/>
              </a:defRPr>
            </a:lvl1pPr>
          </a:lstStyle>
          <a:p>
            <a:pPr>
              <a:defRPr/>
            </a:pPr>
            <a:fld id="{75E10B28-4D7C-4A88-A82A-17A76E704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4" name="Picture 6" descr="penn_logo_e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1125" y="6299200"/>
            <a:ext cx="1479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bg2"/>
                </a:solidFill>
                <a:ea typeface="ＭＳ Ｐゴシック" pitchFamily="16" charset="-128"/>
              </a:defRPr>
            </a:lvl1pPr>
          </a:lstStyle>
          <a:p>
            <a:pPr>
              <a:defRPr/>
            </a:pPr>
            <a:r>
              <a:rPr lang="en-US" dirty="0"/>
              <a:t>Wireless Sensor Networks</a:t>
            </a:r>
          </a:p>
        </p:txBody>
      </p:sp>
      <p:pic>
        <p:nvPicPr>
          <p:cNvPr id="8" name="Picture 5" descr="mlab_logo_bw"/>
          <p:cNvPicPr>
            <a:picLocks noChangeAspect="1" noChangeArrowheads="1"/>
          </p:cNvPicPr>
          <p:nvPr/>
        </p:nvPicPr>
        <p:blipFill>
          <a:blip r:embed="rId14"/>
          <a:srcRect r="32735"/>
          <a:stretch>
            <a:fillRect/>
          </a:stretch>
        </p:blipFill>
        <p:spPr bwMode="auto">
          <a:xfrm>
            <a:off x="7677150" y="6240463"/>
            <a:ext cx="1366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924B16-7679-4F02-A105-97E03C6C122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2372146"/>
            <a:ext cx="12954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RMPC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67943" y="3690257"/>
            <a:ext cx="794657" cy="729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Plant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78598" y="2274475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98" y="2274475"/>
                <a:ext cx="228600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091171" y="1972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52600" y="3589963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ԑ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589963"/>
                <a:ext cx="838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278249" y="3589963"/>
            <a:ext cx="39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y</a:t>
            </a:r>
            <a:endParaRPr lang="en-US" sz="2000" i="1" dirty="0"/>
          </a:p>
        </p:txBody>
      </p:sp>
      <p:sp>
        <p:nvSpPr>
          <p:cNvPr id="31" name="Rectangle 30"/>
          <p:cNvSpPr/>
          <p:nvPr/>
        </p:nvSpPr>
        <p:spPr>
          <a:xfrm>
            <a:off x="2667000" y="3657600"/>
            <a:ext cx="1426029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Anytime Estimation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352799" y="3143071"/>
                <a:ext cx="925449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l-GR" sz="2000" dirty="0"/>
                  <a:t>δ</a:t>
                </a:r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9" y="3143071"/>
                <a:ext cx="925449" cy="11918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7" idx="3"/>
          </p:cNvCxnSpPr>
          <p:nvPr/>
        </p:nvCxnSpPr>
        <p:spPr bwMode="auto">
          <a:xfrm>
            <a:off x="4038600" y="2753146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181600" y="2753146"/>
            <a:ext cx="0" cy="9044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524000" y="4038600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1533525" y="2742261"/>
            <a:ext cx="0" cy="12963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00425" y="3143071"/>
            <a:ext cx="0" cy="51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2" idx="1"/>
          </p:cNvCxnSpPr>
          <p:nvPr/>
        </p:nvCxnSpPr>
        <p:spPr bwMode="auto">
          <a:xfrm flipH="1">
            <a:off x="4093029" y="4054929"/>
            <a:ext cx="67491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endCxn id="7" idx="1"/>
          </p:cNvCxnSpPr>
          <p:nvPr/>
        </p:nvCxnSpPr>
        <p:spPr bwMode="auto">
          <a:xfrm>
            <a:off x="1533525" y="2753146"/>
            <a:ext cx="120967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36754897"/>
      </p:ext>
    </p:extLst>
  </p:cSld>
  <p:clrMapOvr>
    <a:masterClrMapping/>
  </p:clrMapOvr>
</p:sld>
</file>

<file path=ppt/theme/theme1.xml><?xml version="1.0" encoding="utf-8"?>
<a:theme xmlns:a="http://schemas.openxmlformats.org/drawingml/2006/main" name="figs_ppt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figs_ppt</Template>
  <TotalTime>18</TotalTime>
  <Words>15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figs_ppt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4</cp:revision>
  <dcterms:created xsi:type="dcterms:W3CDTF">2014-03-16T22:23:18Z</dcterms:created>
  <dcterms:modified xsi:type="dcterms:W3CDTF">2014-03-20T22:11:12Z</dcterms:modified>
</cp:coreProperties>
</file>