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3"/>
  </p:notesMasterIdLst>
  <p:handoutMasterIdLst>
    <p:handoutMasterId r:id="rId4"/>
  </p:handoutMasterIdLst>
  <p:sldIdLst>
    <p:sldId id="287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A9E9"/>
    <a:srgbClr val="33B395"/>
    <a:srgbClr val="616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23" autoAdjust="0"/>
    <p:restoredTop sz="98333" autoAdjust="0"/>
  </p:normalViewPr>
  <p:slideViewPr>
    <p:cSldViewPr>
      <p:cViewPr>
        <p:scale>
          <a:sx n="100" d="100"/>
          <a:sy n="100" d="100"/>
        </p:scale>
        <p:origin x="-1350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1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00483-EE84-AC4F-BB30-2DC305F844BA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02C1E-EF0A-5F43-B9A2-BE1A9BFFD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751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ea typeface="ＭＳ Ｐゴシック" pitchFamily="16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ＭＳ Ｐゴシック" pitchFamily="16" charset="-128"/>
              </a:defRPr>
            </a:lvl1pPr>
          </a:lstStyle>
          <a:p>
            <a:pPr>
              <a:defRPr/>
            </a:pPr>
            <a:fld id="{8D42A8AE-5018-4505-863B-75BA22A0B623}" type="datetimeFigureOut">
              <a:rPr lang="en-US"/>
              <a:pPr>
                <a:defRPr/>
              </a:pPr>
              <a:t>3/20/2014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ea typeface="ＭＳ Ｐゴシック" pitchFamily="16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ＭＳ Ｐゴシック" pitchFamily="16" charset="-128"/>
              </a:defRPr>
            </a:lvl1pPr>
          </a:lstStyle>
          <a:p>
            <a:pPr>
              <a:defRPr/>
            </a:pPr>
            <a:fld id="{80C56458-C002-4FBC-BBAE-2F9F6238E5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2985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AECACED-A24F-480E-AE59-C89B806D91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Wireless Sensor Networks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0117B3-3B23-48C9-B21C-77AA7C5001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Wireless Sensor Networks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4EFC762-9954-4BE8-8C78-B9930D32BC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Wireless Sensor Networks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924B16-7679-4F02-A105-97E03C6C12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Wireless Sensor Networks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6A8AA21-8529-467F-B106-87690593B9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Wireless Sensor Networks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500047-3609-4A66-99E3-A463816448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Wireless Sensor Networks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8340D6-987C-46D1-88A7-1E688CD696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Wireless Sensor Networks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050112-8E01-42E5-A25F-CA73DE00B2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Wireless Sensor Networks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EF982F-659D-4BB7-BF49-B38CB679E1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Wireless Sensor Networks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607D956-0CA9-47D0-87E6-D5604EB87E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Wireless Sensor Networks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EB6EF6E-24E9-4149-8E97-289F2318CC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Wireless Sensor Networks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638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ＭＳ Ｐゴシック" pitchFamily="16" charset="-128"/>
              </a:defRPr>
            </a:lvl1pPr>
          </a:lstStyle>
          <a:p>
            <a:pPr>
              <a:defRPr/>
            </a:pPr>
            <a:fld id="{75E10B28-4D7C-4A88-A82A-17A76E7040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4" name="Picture 6" descr="penn_logo_e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1125" y="6299200"/>
            <a:ext cx="14795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chemeClr val="bg2"/>
                </a:solidFill>
                <a:ea typeface="ＭＳ Ｐゴシック" pitchFamily="16" charset="-128"/>
              </a:defRPr>
            </a:lvl1pPr>
          </a:lstStyle>
          <a:p>
            <a:pPr>
              <a:defRPr/>
            </a:pPr>
            <a:r>
              <a:rPr lang="en-US" dirty="0"/>
              <a:t>Wireless Sensor Networks</a:t>
            </a:r>
          </a:p>
        </p:txBody>
      </p:sp>
      <p:pic>
        <p:nvPicPr>
          <p:cNvPr id="8" name="Picture 5" descr="mlab_logo_bw"/>
          <p:cNvPicPr>
            <a:picLocks noChangeAspect="1" noChangeArrowheads="1"/>
          </p:cNvPicPr>
          <p:nvPr/>
        </p:nvPicPr>
        <p:blipFill>
          <a:blip r:embed="rId14"/>
          <a:srcRect r="32735"/>
          <a:stretch>
            <a:fillRect/>
          </a:stretch>
        </p:blipFill>
        <p:spPr bwMode="auto">
          <a:xfrm>
            <a:off x="7677150" y="6240463"/>
            <a:ext cx="13668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  <a:ea typeface="ＭＳ Ｐゴシック" pitchFamily="16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  <a:ea typeface="ＭＳ Ｐゴシック" pitchFamily="16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  <a:ea typeface="ＭＳ Ｐゴシック" pitchFamily="16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  <a:ea typeface="ＭＳ Ｐゴシック" pitchFamily="16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  <a:ea typeface="ＭＳ Ｐゴシック" pitchFamily="1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  <a:ea typeface="ＭＳ Ｐゴシック" pitchFamily="1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  <a:ea typeface="ＭＳ Ｐゴシック" pitchFamily="1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  <a:ea typeface="ＭＳ Ｐゴシック" pitchFamily="16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371600" y="3110210"/>
            <a:ext cx="5181600" cy="1842790"/>
            <a:chOff x="1447800" y="2657475"/>
            <a:chExt cx="5181600" cy="1842790"/>
          </a:xfrm>
        </p:grpSpPr>
        <p:cxnSp>
          <p:nvCxnSpPr>
            <p:cNvPr id="6" name="Straight Arrow Connector 5"/>
            <p:cNvCxnSpPr/>
            <p:nvPr/>
          </p:nvCxnSpPr>
          <p:spPr bwMode="auto">
            <a:xfrm>
              <a:off x="1676400" y="4038600"/>
              <a:ext cx="4800600" cy="446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" name="Straight Arrow Connector 7"/>
            <p:cNvCxnSpPr/>
            <p:nvPr/>
          </p:nvCxnSpPr>
          <p:spPr bwMode="auto">
            <a:xfrm>
              <a:off x="1676400" y="3124200"/>
              <a:ext cx="0" cy="9144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" name="Straight Arrow Connector 8"/>
            <p:cNvCxnSpPr/>
            <p:nvPr/>
          </p:nvCxnSpPr>
          <p:spPr bwMode="auto">
            <a:xfrm>
              <a:off x="3505200" y="3124200"/>
              <a:ext cx="0" cy="9144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5257800" y="3124200"/>
              <a:ext cx="0" cy="9144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1447800" y="2662535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76600" y="2662535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29200" y="2662535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676400" y="3581400"/>
              <a:ext cx="685800" cy="457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l-G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ＭＳ Ｐゴシック" pitchFamily="16" charset="-128"/>
                </a:rPr>
                <a:t>δ</a:t>
              </a:r>
              <a:r>
                <a:rPr kumimoji="0" lang="en-US" sz="20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ＭＳ Ｐゴシック" pitchFamily="16" charset="-128"/>
                </a:rPr>
                <a:t>k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 flipV="1">
              <a:off x="2362200" y="3124200"/>
              <a:ext cx="0" cy="9144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2133600" y="266700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505200" y="3581399"/>
              <a:ext cx="609600" cy="46166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l-GR" sz="2000" dirty="0" smtClean="0">
                  <a:ea typeface="ＭＳ Ｐゴシック" pitchFamily="16" charset="-128"/>
                </a:rPr>
                <a:t>δ</a:t>
              </a:r>
              <a:r>
                <a:rPr lang="en-US" sz="2000" baseline="-25000" dirty="0" smtClean="0">
                  <a:ea typeface="ＭＳ Ｐゴシック" pitchFamily="16" charset="-128"/>
                </a:rPr>
                <a:t>k+1</a:t>
              </a:r>
              <a:endParaRPr lang="en-US" sz="2000" baseline="-25000" dirty="0">
                <a:ea typeface="ＭＳ Ｐゴシック" pitchFamily="16" charset="-128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 flipV="1">
              <a:off x="4114800" y="3124200"/>
              <a:ext cx="0" cy="9144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Rectangle 25"/>
            <p:cNvSpPr/>
            <p:nvPr/>
          </p:nvSpPr>
          <p:spPr bwMode="auto">
            <a:xfrm>
              <a:off x="5257800" y="3581400"/>
              <a:ext cx="762000" cy="457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l-GR" sz="2000" dirty="0" smtClean="0">
                  <a:ea typeface="ＭＳ Ｐゴシック" pitchFamily="16" charset="-128"/>
                </a:rPr>
                <a:t>δ</a:t>
              </a:r>
              <a:r>
                <a:rPr lang="en-US" sz="2000" baseline="-25000" dirty="0" smtClean="0">
                  <a:ea typeface="ＭＳ Ｐゴシック" pitchFamily="16" charset="-128"/>
                </a:rPr>
                <a:t>k+2</a:t>
              </a:r>
              <a:endParaRPr lang="en-US" sz="2000" baseline="-25000" dirty="0">
                <a:ea typeface="ＭＳ Ｐゴシック" pitchFamily="16" charset="-128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V="1">
              <a:off x="6029325" y="3128665"/>
              <a:ext cx="0" cy="9144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3886200" y="2657475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791200" y="266700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248400" y="40386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47800" y="40386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kT</a:t>
              </a:r>
              <a:endParaRPr lang="en-US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48000" y="4038600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</a:t>
              </a:r>
              <a:r>
                <a:rPr lang="en-US" dirty="0" smtClean="0"/>
                <a:t>k+1)T</a:t>
              </a:r>
              <a:endParaRPr lang="en-US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800600" y="4034135"/>
              <a:ext cx="144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</a:t>
              </a:r>
              <a:r>
                <a:rPr lang="en-US" dirty="0" smtClean="0"/>
                <a:t>k+2)T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2222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ytime_slid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6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anytime_slide</Template>
  <TotalTime>8</TotalTime>
  <Words>18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anytime_slide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mLab</dc:creator>
  <cp:lastModifiedBy>mLab</cp:lastModifiedBy>
  <cp:revision>4</cp:revision>
  <dcterms:created xsi:type="dcterms:W3CDTF">2014-03-16T22:08:42Z</dcterms:created>
  <dcterms:modified xsi:type="dcterms:W3CDTF">2014-03-20T22:17:34Z</dcterms:modified>
</cp:coreProperties>
</file>