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8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5C86-526C-414D-82DE-544623F3E910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1668-3232-44EE-9FFD-1D30A74F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19400" y="685800"/>
            <a:ext cx="6019800" cy="1066800"/>
            <a:chOff x="2286000" y="565666"/>
            <a:chExt cx="601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565666"/>
              <a:ext cx="51054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62200" y="1219200"/>
                  <a:ext cx="594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𝑚𝑎𝑥</m:t>
                      </m:r>
                      <m:r>
                        <m:rPr>
                          <m:sty m:val="p"/>
                        </m:rPr>
                        <a:rPr lang="en-US" i="1" baseline="-25000">
                          <a:latin typeface="Cambria Math"/>
                        </a:rPr>
                        <m:t>σ</m:t>
                      </m:r>
                      <m:r>
                        <a:rPr lang="en-US" b="0" i="1" baseline="-25000" smtClean="0">
                          <a:latin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</a:rPr>
                        <m:t>𝐹𝑐</m:t>
                      </m:r>
                      <m:r>
                        <a:rPr lang="en-US" b="0" i="1" baseline="-25000" smtClean="0">
                          <a:latin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</a:rPr>
                        <m:t>𝐹𝑔</m:t>
                      </m:r>
                      <m:r>
                        <a:rPr lang="en-US" b="0" i="1" smtClean="0">
                          <a:latin typeface="Cambria Math"/>
                        </a:rPr>
                        <m:t>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+(1−</m:t>
                      </m:r>
                    </m:oMath>
                  </a14:m>
                  <a:r>
                    <a:rPr lang="en-US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⍺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 smtClean="0"/>
                    <a:t>)/P(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219200"/>
                  <a:ext cx="5943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81400" y="762391"/>
                  <a:ext cx="24192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762391"/>
                  <a:ext cx="24192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4572000" y="60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1447800"/>
            <a:ext cx="19812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Profiling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03714" y="152400"/>
            <a:ext cx="10886" cy="661851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4026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Offline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" y="2470665"/>
            <a:ext cx="1915081" cy="11986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91461"/>
            <a:ext cx="1871538" cy="13187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4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669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152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Online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29000" y="2438400"/>
            <a:ext cx="4267200" cy="2034061"/>
            <a:chOff x="3505200" y="2057400"/>
            <a:chExt cx="4267200" cy="2034061"/>
          </a:xfrm>
        </p:grpSpPr>
        <p:sp>
          <p:nvSpPr>
            <p:cNvPr id="23" name="Rectangle 22"/>
            <p:cNvSpPr/>
            <p:nvPr/>
          </p:nvSpPr>
          <p:spPr>
            <a:xfrm>
              <a:off x="3505200" y="2057400"/>
              <a:ext cx="3962400" cy="2034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362200"/>
              <a:ext cx="2838352" cy="1679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505200" y="2069068"/>
              <a:ext cx="426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Vanishing point with hardware optimizations</a:t>
              </a:r>
              <a:endParaRPr lang="en-US" sz="16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43400" y="5867400"/>
            <a:ext cx="2476500" cy="533400"/>
            <a:chOff x="3505200" y="6019801"/>
            <a:chExt cx="2476500" cy="533400"/>
          </a:xfrm>
        </p:grpSpPr>
        <p:sp>
          <p:nvSpPr>
            <p:cNvPr id="26" name="Rectangle 25"/>
            <p:cNvSpPr/>
            <p:nvPr/>
          </p:nvSpPr>
          <p:spPr>
            <a:xfrm>
              <a:off x="3505200" y="6019801"/>
              <a:ext cx="23622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6107668"/>
              <a:ext cx="194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Controller</a:t>
              </a:r>
              <a:endParaRPr lang="en-US" b="1" dirty="0"/>
            </a:p>
          </p:txBody>
        </p:sp>
      </p:grpSp>
      <p:cxnSp>
        <p:nvCxnSpPr>
          <p:cNvPr id="1024" name="Straight Connector 1023"/>
          <p:cNvCxnSpPr/>
          <p:nvPr/>
        </p:nvCxnSpPr>
        <p:spPr>
          <a:xfrm>
            <a:off x="6705600" y="61399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7010400" y="5687001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ω</a:t>
            </a:r>
            <a:r>
              <a:rPr lang="en-US" sz="2400" dirty="0" smtClean="0"/>
              <a:t>(t)</a:t>
            </a:r>
            <a:endParaRPr lang="en-US" sz="2400" dirty="0"/>
          </a:p>
        </p:txBody>
      </p:sp>
      <p:cxnSp>
        <p:nvCxnSpPr>
          <p:cNvPr id="1028" name="Straight Arrow Connector 1027"/>
          <p:cNvCxnSpPr/>
          <p:nvPr/>
        </p:nvCxnSpPr>
        <p:spPr>
          <a:xfrm flipV="1">
            <a:off x="8534400" y="4953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353300" y="3581400"/>
            <a:ext cx="1181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5600" y="3583022"/>
            <a:ext cx="0" cy="2556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96200" y="4306669"/>
            <a:ext cx="13716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Physical System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534400" y="3581400"/>
            <a:ext cx="0" cy="72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95600" y="358140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6" idx="1"/>
          </p:cNvCxnSpPr>
          <p:nvPr/>
        </p:nvCxnSpPr>
        <p:spPr>
          <a:xfrm>
            <a:off x="2895600" y="6129829"/>
            <a:ext cx="1447800" cy="4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934248" y="5661745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baseline="-25000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𝒙𝒎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248" y="5661745"/>
                <a:ext cx="140140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400800" y="1899361"/>
                <a:ext cx="140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𝑥𝑚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899361"/>
                <a:ext cx="140140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V="1">
            <a:off x="6400800" y="1752600"/>
            <a:ext cx="0" cy="6628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82886" y="1731611"/>
            <a:ext cx="0" cy="7067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2" name="Rectangle 1051"/>
              <p:cNvSpPr/>
              <p:nvPr/>
            </p:nvSpPr>
            <p:spPr>
              <a:xfrm>
                <a:off x="3456931" y="1900339"/>
                <a:ext cx="10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𝐹𝑔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2" name="Rectangle 10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31" y="1900339"/>
                <a:ext cx="108241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3" name="TextBox 1052"/>
          <p:cNvSpPr txBox="1"/>
          <p:nvPr/>
        </p:nvSpPr>
        <p:spPr>
          <a:xfrm>
            <a:off x="7728856" y="297180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Camera</a:t>
            </a:r>
            <a:endParaRPr lang="en-US" dirty="0"/>
          </a:p>
        </p:txBody>
      </p:sp>
      <p:cxnSp>
        <p:nvCxnSpPr>
          <p:cNvPr id="1055" name="Straight Arrow Connector 1054"/>
          <p:cNvCxnSpPr>
            <a:stCxn id="9" idx="0"/>
            <a:endCxn id="4" idx="1"/>
          </p:cNvCxnSpPr>
          <p:nvPr/>
        </p:nvCxnSpPr>
        <p:spPr>
          <a:xfrm flipV="1">
            <a:off x="1295400" y="1219200"/>
            <a:ext cx="1524000" cy="22860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3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8</cp:revision>
  <dcterms:created xsi:type="dcterms:W3CDTF">2015-09-15T21:01:59Z</dcterms:created>
  <dcterms:modified xsi:type="dcterms:W3CDTF">2015-09-15T22:00:00Z</dcterms:modified>
</cp:coreProperties>
</file>