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0C05-8895-49A3-BDA3-A598E67827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4071-53A2-43B0-9420-2C89F1FE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0" y="990600"/>
            <a:ext cx="2362200" cy="1219200"/>
            <a:chOff x="3048000" y="990600"/>
            <a:chExt cx="2362200" cy="1219200"/>
          </a:xfrm>
        </p:grpSpPr>
        <p:sp>
          <p:nvSpPr>
            <p:cNvPr id="4" name="Rectangle 3"/>
            <p:cNvSpPr/>
            <p:nvPr/>
          </p:nvSpPr>
          <p:spPr>
            <a:xfrm>
              <a:off x="3048000" y="990600"/>
              <a:ext cx="2362200" cy="121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0400" y="1138535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Robot dynamics and vanishing point measurements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2514600"/>
            <a:ext cx="1828800" cy="685800"/>
            <a:chOff x="2324100" y="3619891"/>
            <a:chExt cx="1828800" cy="685800"/>
          </a:xfrm>
        </p:grpSpPr>
        <p:sp>
          <p:nvSpPr>
            <p:cNvPr id="7" name="Rectangle 6"/>
            <p:cNvSpPr/>
            <p:nvPr/>
          </p:nvSpPr>
          <p:spPr>
            <a:xfrm>
              <a:off x="2324100" y="3619891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4100" y="37571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77000" y="2057400"/>
            <a:ext cx="2362200" cy="685800"/>
            <a:chOff x="5638800" y="3581400"/>
            <a:chExt cx="2362200" cy="685800"/>
          </a:xfrm>
        </p:grpSpPr>
        <p:sp>
          <p:nvSpPr>
            <p:cNvPr id="9" name="TextBox 8"/>
            <p:cNvSpPr txBox="1"/>
            <p:nvPr/>
          </p:nvSpPr>
          <p:spPr>
            <a:xfrm>
              <a:off x="5943600" y="3733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Supervisor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5814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05200" y="3534957"/>
            <a:ext cx="1850571" cy="698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6477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477000" y="3496270"/>
            <a:ext cx="1828800" cy="999530"/>
            <a:chOff x="5638800" y="4419600"/>
            <a:chExt cx="1828800" cy="999530"/>
          </a:xfrm>
        </p:grpSpPr>
        <p:sp>
          <p:nvSpPr>
            <p:cNvPr id="23" name="TextBox 22"/>
            <p:cNvSpPr txBox="1"/>
            <p:nvPr/>
          </p:nvSpPr>
          <p:spPr>
            <a:xfrm>
              <a:off x="5638800" y="44958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Profiled throughput and power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38800" y="4419600"/>
              <a:ext cx="1752600" cy="999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61995" y="1214539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𝑥𝑚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95" y="1214539"/>
                <a:ext cx="1401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4" idx="3"/>
          </p:cNvCxnSpPr>
          <p:nvPr/>
        </p:nvCxnSpPr>
        <p:spPr>
          <a:xfrm>
            <a:off x="5410200" y="16002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4315" y="1600200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10200" y="1138535"/>
            <a:ext cx="2400300" cy="44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372100" y="773668"/>
                <a:ext cx="201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),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773668"/>
                <a:ext cx="20193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772400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analysis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4" idx="0"/>
            <a:endCxn id="11" idx="2"/>
          </p:cNvCxnSpPr>
          <p:nvPr/>
        </p:nvCxnSpPr>
        <p:spPr>
          <a:xfrm flipV="1">
            <a:off x="7353300" y="2743200"/>
            <a:ext cx="0" cy="7530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72101" y="3884123"/>
            <a:ext cx="4299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171700" y="3200400"/>
            <a:ext cx="0" cy="7097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71700" y="3921009"/>
            <a:ext cx="133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1583871"/>
            <a:ext cx="0" cy="228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60814" y="1583871"/>
            <a:ext cx="10886" cy="930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" idx="1"/>
          </p:cNvCxnSpPr>
          <p:nvPr/>
        </p:nvCxnSpPr>
        <p:spPr>
          <a:xfrm>
            <a:off x="2188028" y="1600200"/>
            <a:ext cx="859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86000" y="1200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ω</a:t>
            </a:r>
            <a:r>
              <a:rPr lang="en-US" sz="2000" dirty="0" smtClean="0"/>
              <a:t>(t)</a:t>
            </a:r>
            <a:endParaRPr lang="en-US" sz="2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355771" y="4110254"/>
            <a:ext cx="89262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248400" y="2400300"/>
            <a:ext cx="0" cy="1714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48400" y="2394466"/>
            <a:ext cx="228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288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Delayed measurements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981200" y="46876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3581400" y="3669268"/>
                <a:ext cx="1804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𝐹𝑔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69268"/>
                <a:ext cx="18045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14" t="-8197" r="-20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7772400" y="1371600"/>
                <a:ext cx="10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371600"/>
                <a:ext cx="10824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/>
          <p:cNvCxnSpPr/>
          <p:nvPr/>
        </p:nvCxnSpPr>
        <p:spPr>
          <a:xfrm>
            <a:off x="7620000" y="1740932"/>
            <a:ext cx="0" cy="326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620000" y="1748135"/>
            <a:ext cx="1219200" cy="44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6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3</cp:revision>
  <dcterms:created xsi:type="dcterms:W3CDTF">2015-09-15T23:50:44Z</dcterms:created>
  <dcterms:modified xsi:type="dcterms:W3CDTF">2015-09-16T00:10:59Z</dcterms:modified>
</cp:coreProperties>
</file>