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135" y="1600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447800" y="18288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914400" y="1887011"/>
            <a:ext cx="533400" cy="170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1905000"/>
                <a:ext cx="53340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533400" cy="302840"/>
              </a:xfrm>
              <a:prstGeom prst="rect">
                <a:avLst/>
              </a:prstGeom>
              <a:blipFill rotWithShape="1">
                <a:blip r:embed="rId2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067259" y="2209800"/>
            <a:ext cx="266700" cy="228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00" y="2362200"/>
                <a:ext cx="533400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</a:rPr>
                        <m:t>}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⨁</m:t>
                      </m:r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62200"/>
                <a:ext cx="533400" cy="311945"/>
              </a:xfrm>
              <a:prstGeom prst="rect">
                <a:avLst/>
              </a:prstGeom>
              <a:blipFill rotWithShape="1">
                <a:blip r:embed="rId3"/>
                <a:stretch>
                  <a:fillRect r="-735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0"/>
          </p:cNvCxnSpPr>
          <p:nvPr/>
        </p:nvCxnSpPr>
        <p:spPr>
          <a:xfrm flipV="1">
            <a:off x="1535935" y="1295400"/>
            <a:ext cx="151206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535935" y="2209800"/>
            <a:ext cx="1512065" cy="1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143000"/>
            <a:ext cx="1447800" cy="137517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6200" y="21336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1999189"/>
            <a:ext cx="419100" cy="4392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962400" y="1922815"/>
            <a:ext cx="1435865" cy="7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8600" y="2438400"/>
            <a:ext cx="1359665" cy="16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359225" y="4114800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+1∈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25" y="4114800"/>
                <a:ext cx="1712205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398265" y="1922815"/>
            <a:ext cx="697735" cy="7439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7426" y="990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2537365"/>
            <a:ext cx="880430" cy="12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71430" y="987027"/>
            <a:ext cx="1644268" cy="168711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0600" y="762000"/>
            <a:ext cx="2133600" cy="22098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43040" y="1689674"/>
            <a:ext cx="1181559" cy="12821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16002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4</cp:revision>
  <dcterms:created xsi:type="dcterms:W3CDTF">2016-03-08T22:42:21Z</dcterms:created>
  <dcterms:modified xsi:type="dcterms:W3CDTF">2016-03-10T15:18:41Z</dcterms:modified>
</cp:coreProperties>
</file>