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8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3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7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6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8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8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7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2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5D275-A332-439B-8539-769CB1C78085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9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1135" y="1600200"/>
            <a:ext cx="609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1447800" y="1828800"/>
            <a:ext cx="152400" cy="152400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914400" y="1887011"/>
            <a:ext cx="533400" cy="1703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09600" y="1905000"/>
                <a:ext cx="533400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1400" b="0" i="1" baseline="-25000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sz="1400" baseline="-25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905000"/>
                <a:ext cx="533400" cy="302840"/>
              </a:xfrm>
              <a:prstGeom prst="rect">
                <a:avLst/>
              </a:prstGeom>
              <a:blipFill rotWithShape="1">
                <a:blip r:embed="rId2"/>
                <a:stretch>
                  <a:fillRect r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V="1">
            <a:off x="1067259" y="2209800"/>
            <a:ext cx="266700" cy="2285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33400" y="2362200"/>
                <a:ext cx="533400" cy="31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{</m:t>
                      </m:r>
                      <m:acc>
                        <m:accPr>
                          <m:chr m:val="̂"/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14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1400" b="0" i="1" smtClean="0">
                          <a:latin typeface="Cambria Math"/>
                        </a:rPr>
                        <m:t>}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⨁</m:t>
                      </m:r>
                      <m:acc>
                        <m:accPr>
                          <m:chr m:val="̃"/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</m:acc>
                      <m:r>
                        <a:rPr lang="en-US" sz="14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1400" b="0" i="1" baseline="-25000" smtClean="0">
                          <a:latin typeface="Cambria Math"/>
                        </a:rPr>
                        <m:t>|</m:t>
                      </m:r>
                      <m:r>
                        <a:rPr lang="en-US" sz="1400" b="0" i="1" baseline="-25000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sz="1400" baseline="-250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362200"/>
                <a:ext cx="533400" cy="311945"/>
              </a:xfrm>
              <a:prstGeom prst="rect">
                <a:avLst/>
              </a:prstGeom>
              <a:blipFill rotWithShape="1">
                <a:blip r:embed="rId3"/>
                <a:stretch>
                  <a:fillRect r="-7356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>
            <a:stCxn id="4" idx="0"/>
          </p:cNvCxnSpPr>
          <p:nvPr/>
        </p:nvCxnSpPr>
        <p:spPr>
          <a:xfrm flipV="1">
            <a:off x="1535935" y="1295400"/>
            <a:ext cx="1512065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2"/>
          </p:cNvCxnSpPr>
          <p:nvPr/>
        </p:nvCxnSpPr>
        <p:spPr>
          <a:xfrm>
            <a:off x="1535935" y="2209800"/>
            <a:ext cx="1512065" cy="11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048000" y="1295400"/>
            <a:ext cx="838200" cy="102868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259595" y="1140023"/>
                <a:ext cx="17122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𝑣</m:t>
                      </m:r>
                      <m:r>
                        <a:rPr lang="en-US" sz="14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∈</m:t>
                      </m:r>
                      <m:acc>
                        <m:accPr>
                          <m:chr m:val="̅"/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  <m:r>
                        <a:rPr lang="en-US" sz="14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1400" b="0" i="1" baseline="-25000" smtClean="0">
                          <a:latin typeface="Cambria Math"/>
                        </a:rPr>
                        <m:t>|</m:t>
                      </m:r>
                      <m:r>
                        <a:rPr lang="en-US" sz="1400" b="0" i="1" baseline="-25000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595" y="1140023"/>
                <a:ext cx="1712205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2895600" y="1212055"/>
            <a:ext cx="1143000" cy="1226319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743200" y="1143000"/>
            <a:ext cx="1447800" cy="137517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/>
          <p:cNvSpPr/>
          <p:nvPr/>
        </p:nvSpPr>
        <p:spPr>
          <a:xfrm>
            <a:off x="3886200" y="2133600"/>
            <a:ext cx="152400" cy="152400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733800" y="1999189"/>
            <a:ext cx="419100" cy="43921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3962400" y="1770615"/>
            <a:ext cx="978665" cy="228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038600" y="2438400"/>
            <a:ext cx="902465" cy="57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4152900" y="2743200"/>
                <a:ext cx="17122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𝑣</m:t>
                      </m:r>
                      <m:r>
                        <a:rPr lang="en-US" sz="14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1400" b="0" i="1" baseline="-25000" smtClean="0">
                          <a:latin typeface="Cambria Math"/>
                        </a:rPr>
                        <m:t>+</m:t>
                      </m:r>
                      <m:r>
                        <a:rPr lang="en-US" sz="1400" b="0" i="1" baseline="-25000" smtClean="0">
                          <a:latin typeface="Cambria Math"/>
                        </a:rPr>
                        <m:t>1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∈</m:t>
                      </m:r>
                      <m:acc>
                        <m:accPr>
                          <m:chr m:val="̅"/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  <m:r>
                        <a:rPr lang="en-US" sz="14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1400" b="0" i="1" baseline="-25000" smtClean="0">
                          <a:latin typeface="Cambria Math"/>
                        </a:rPr>
                        <m:t>+</m:t>
                      </m:r>
                      <m:r>
                        <a:rPr lang="en-US" sz="1400" b="0" i="1" baseline="-25000" smtClean="0">
                          <a:latin typeface="Cambria Math"/>
                        </a:rPr>
                        <m:t>1</m:t>
                      </m:r>
                      <m:r>
                        <a:rPr lang="en-US" sz="1400" b="0" i="1" baseline="-25000" smtClean="0">
                          <a:latin typeface="Cambria Math"/>
                        </a:rPr>
                        <m:t>|</m:t>
                      </m:r>
                      <m:r>
                        <a:rPr lang="en-US" sz="14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1400" b="0" i="1" baseline="-25000" smtClean="0">
                          <a:latin typeface="Cambria Math"/>
                        </a:rPr>
                        <m:t>+</m:t>
                      </m:r>
                      <m:r>
                        <a:rPr lang="en-US" sz="1400" b="0" i="1" baseline="-2500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900" y="2743200"/>
                <a:ext cx="1712205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4941065" y="1770615"/>
            <a:ext cx="697735" cy="74398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197426" y="990600"/>
            <a:ext cx="254306" cy="149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91000" y="2537365"/>
            <a:ext cx="260732" cy="136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451732" y="987027"/>
            <a:ext cx="1644268" cy="1687117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67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38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mLab</dc:creator>
  <cp:lastModifiedBy>mLab</cp:lastModifiedBy>
  <cp:revision>3</cp:revision>
  <dcterms:created xsi:type="dcterms:W3CDTF">2016-03-08T22:42:21Z</dcterms:created>
  <dcterms:modified xsi:type="dcterms:W3CDTF">2016-03-08T23:01:08Z</dcterms:modified>
</cp:coreProperties>
</file>