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>
      <p:cViewPr>
        <p:scale>
          <a:sx n="140" d="100"/>
          <a:sy n="140" d="100"/>
        </p:scale>
        <p:origin x="4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665718" y="1066800"/>
            <a:ext cx="609600" cy="617510"/>
            <a:chOff x="665718" y="1080852"/>
            <a:chExt cx="609600" cy="617510"/>
          </a:xfrm>
        </p:grpSpPr>
        <p:sp>
          <p:nvSpPr>
            <p:cNvPr id="4" name="Rectangle 3"/>
            <p:cNvSpPr/>
            <p:nvPr/>
          </p:nvSpPr>
          <p:spPr>
            <a:xfrm>
              <a:off x="665718" y="1088762"/>
              <a:ext cx="609600" cy="6096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888351" y="1328618"/>
              <a:ext cx="152400" cy="152400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9858" y="1080852"/>
                  <a:ext cx="339507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58" y="1080852"/>
                  <a:ext cx="339507" cy="272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3348" y="625912"/>
                <a:ext cx="1801278" cy="32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}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⨁(−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8" y="625912"/>
                <a:ext cx="1801278" cy="327077"/>
              </a:xfrm>
              <a:prstGeom prst="rect">
                <a:avLst/>
              </a:prstGeom>
              <a:blipFill rotWithShape="0">
                <a:blip r:embed="rId3"/>
                <a:stretch>
                  <a:fillRect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75318" y="1086327"/>
            <a:ext cx="1783231" cy="209073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75318" y="1698362"/>
            <a:ext cx="1783231" cy="625725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58009" y="1066274"/>
            <a:ext cx="1664244" cy="160072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46053" y="1932224"/>
            <a:ext cx="1529791" cy="3421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75844" y="1950961"/>
            <a:ext cx="832410" cy="81543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83683" y="1298939"/>
            <a:ext cx="1644268" cy="16871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12853" y="1073912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77167" y="1769944"/>
            <a:ext cx="1349180" cy="13542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191741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57600" y="1905000"/>
                <a:ext cx="559752" cy="302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559752" cy="302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036253" y="1752601"/>
            <a:ext cx="1011747" cy="408045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8" idx="3"/>
          </p:cNvCxnSpPr>
          <p:nvPr/>
        </p:nvCxnSpPr>
        <p:spPr>
          <a:xfrm flipV="1">
            <a:off x="2067977" y="2209800"/>
            <a:ext cx="829209" cy="312886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4" idx="0"/>
            <a:endCxn id="31" idx="2"/>
          </p:cNvCxnSpPr>
          <p:nvPr/>
        </p:nvCxnSpPr>
        <p:spPr>
          <a:xfrm flipV="1">
            <a:off x="6147060" y="3124200"/>
            <a:ext cx="4697" cy="43362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12903" y="3359912"/>
            <a:ext cx="133350" cy="20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2000256"/>
                <a:ext cx="1219200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 baseline="-2500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0256"/>
                <a:ext cx="1219200" cy="327077"/>
              </a:xfrm>
              <a:prstGeom prst="rect">
                <a:avLst/>
              </a:prstGeom>
              <a:blipFill rotWithShape="0">
                <a:blip r:embed="rId5"/>
                <a:stretch>
                  <a:fillRect t="-5556" b="-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1000" y="2359147"/>
                <a:ext cx="1686977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59147"/>
                <a:ext cx="1686977" cy="327077"/>
              </a:xfrm>
              <a:prstGeom prst="rect">
                <a:avLst/>
              </a:prstGeom>
              <a:blipFill rotWithShape="0"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209800" y="620525"/>
                <a:ext cx="2895600" cy="34246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charset="0"/>
                            </a:rPr>
                            <m:t>U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⨁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20525"/>
                <a:ext cx="2895600" cy="342466"/>
              </a:xfrm>
              <a:prstGeom prst="rect">
                <a:avLst/>
              </a:prstGeom>
              <a:blipFill rotWithShape="0">
                <a:blip r:embed="rId7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2623110" y="2797123"/>
                <a:ext cx="2162133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+1|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}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10" y="2797123"/>
                <a:ext cx="2162133" cy="327077"/>
              </a:xfrm>
              <a:prstGeom prst="rect">
                <a:avLst/>
              </a:prstGeom>
              <a:blipFill rotWithShape="0"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20" idx="0"/>
            <a:endCxn id="133" idx="2"/>
          </p:cNvCxnSpPr>
          <p:nvPr/>
        </p:nvCxnSpPr>
        <p:spPr>
          <a:xfrm flipV="1">
            <a:off x="3704177" y="2541823"/>
            <a:ext cx="253633" cy="2553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653010" y="1932223"/>
            <a:ext cx="609600" cy="609600"/>
            <a:chOff x="665718" y="1088762"/>
            <a:chExt cx="609600" cy="609600"/>
          </a:xfrm>
        </p:grpSpPr>
        <p:sp>
          <p:nvSpPr>
            <p:cNvPr id="133" name="Rectangle 132"/>
            <p:cNvSpPr/>
            <p:nvPr/>
          </p:nvSpPr>
          <p:spPr>
            <a:xfrm>
              <a:off x="665718" y="1088762"/>
              <a:ext cx="609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888351" y="1366339"/>
              <a:ext cx="152400" cy="152400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4305875" y="1071810"/>
            <a:ext cx="1277808" cy="227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334166" y="2699813"/>
            <a:ext cx="1244953" cy="2942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5719383" y="1318882"/>
                <a:ext cx="1396740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  <m:r>
                            <a:rPr lang="en-US" sz="1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383" y="1318882"/>
                <a:ext cx="1396740" cy="327077"/>
              </a:xfrm>
              <a:prstGeom prst="rect">
                <a:avLst/>
              </a:prstGeom>
              <a:blipFill rotWithShape="0"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5283719" y="609600"/>
                <a:ext cx="2793481" cy="32707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𝟏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)⨁</m:t>
                      </m:r>
                      <m:r>
                        <a:rPr lang="en-US" sz="1400" i="1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719" y="609600"/>
                <a:ext cx="2793481" cy="327077"/>
              </a:xfrm>
              <a:prstGeom prst="rect">
                <a:avLst/>
              </a:prstGeom>
              <a:blipFill rotWithShape="0">
                <a:blip r:embed="rId10"/>
                <a:stretch>
                  <a:fillRect r="-458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/>
          <p:cNvCxnSpPr/>
          <p:nvPr/>
        </p:nvCxnSpPr>
        <p:spPr>
          <a:xfrm>
            <a:off x="4258209" y="2541824"/>
            <a:ext cx="1517635" cy="2322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148820" y="3230750"/>
                <a:ext cx="1686977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|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20" y="3230750"/>
                <a:ext cx="1686977" cy="327077"/>
              </a:xfrm>
              <a:prstGeom prst="rect">
                <a:avLst/>
              </a:prstGeom>
              <a:blipFill rotWithShape="0"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stCxn id="168" idx="3"/>
          </p:cNvCxnSpPr>
          <p:nvPr/>
        </p:nvCxnSpPr>
        <p:spPr>
          <a:xfrm flipV="1">
            <a:off x="4835797" y="2792727"/>
            <a:ext cx="1003730" cy="6015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/>
              <p:cNvSpPr/>
              <p:nvPr/>
            </p:nvSpPr>
            <p:spPr>
              <a:xfrm>
                <a:off x="4750319" y="3557827"/>
                <a:ext cx="2793481" cy="32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1400" b="1" i="1">
                                  <a:latin typeface="Cambria Math" charset="0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+1|</m:t>
                          </m:r>
                          <m:r>
                            <a:rPr lang="en-US" sz="1400" b="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400">
                          <a:latin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charset="0"/>
                        </a:rPr>
                        <m:t>U</m:t>
                      </m:r>
                      <m:r>
                        <a:rPr lang="en-US" sz="1400">
                          <a:latin typeface="Cambria Math" charset="0"/>
                        </a:rPr>
                        <m:t>)</m:t>
                      </m:r>
                      <m:r>
                        <a:rPr lang="en-US" sz="1400" i="1">
                          <a:latin typeface="Cambria Math"/>
                        </a:rPr>
                        <m:t>⨁</m:t>
                      </m:r>
                      <m:r>
                        <a:rPr lang="en-US" sz="1400" b="0" i="1" smtClean="0">
                          <a:latin typeface="Cambria Math" charset="0"/>
                        </a:rPr>
                        <m:t>(−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charset="0"/>
                        </a:rPr>
                        <m:t>)⨁</m:t>
                      </m:r>
                      <m:r>
                        <a:rPr lang="en-US" sz="1400" i="1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19" y="3557827"/>
                <a:ext cx="2793481" cy="327077"/>
              </a:xfrm>
              <a:prstGeom prst="rect">
                <a:avLst/>
              </a:prstGeom>
              <a:blipFill rotWithShape="0">
                <a:blip r:embed="rId12"/>
                <a:stretch>
                  <a:fillRect r="-1590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201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38</cp:revision>
  <dcterms:created xsi:type="dcterms:W3CDTF">2016-03-08T22:42:21Z</dcterms:created>
  <dcterms:modified xsi:type="dcterms:W3CDTF">2016-08-25T19:57:02Z</dcterms:modified>
</cp:coreProperties>
</file>