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blipFill rotWithShape="1">
                <a:blip r:embed="rId2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</a:rPr>
                        <m:t>}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⨁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blipFill rotWithShape="1">
                <a:blip r:embed="rId3"/>
                <a:stretch>
                  <a:fillRect r="-735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62400" y="1922815"/>
            <a:ext cx="1435865" cy="763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1359665" cy="1673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610997" y="314164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97" y="3141643"/>
                <a:ext cx="171220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398265" y="19228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880430" cy="12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71430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62000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43040" y="1689674"/>
            <a:ext cx="1181559" cy="12821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00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5</cp:revision>
  <dcterms:created xsi:type="dcterms:W3CDTF">2016-03-08T22:42:21Z</dcterms:created>
  <dcterms:modified xsi:type="dcterms:W3CDTF">2016-03-10T15:37:41Z</dcterms:modified>
</cp:coreProperties>
</file>