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3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0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B9B7-B47A-9D4E-9850-8371A0E3764C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9654" y="4656439"/>
            <a:ext cx="1814230" cy="643370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ESTIMATOR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13114" y="5284129"/>
            <a:ext cx="6960885" cy="31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49562" y="5284129"/>
            <a:ext cx="0" cy="8780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113114" y="4359015"/>
            <a:ext cx="0" cy="956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77104" y="6068123"/>
            <a:ext cx="214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ACTUATE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118" y="3897350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SENSE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10389" y="5299777"/>
            <a:ext cx="0" cy="8780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73941" y="4374663"/>
            <a:ext cx="0" cy="956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7931" y="6083771"/>
            <a:ext cx="155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ACTUATE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616945" y="3912998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SENSE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796159" y="4651546"/>
            <a:ext cx="1814230" cy="643370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ESTIMATOR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38853" y="5380692"/>
            <a:ext cx="36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0786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3911" y="1046159"/>
            <a:ext cx="1296867" cy="799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912" y="2578392"/>
            <a:ext cx="1814230" cy="6433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74183" y="2624488"/>
            <a:ext cx="1634846" cy="1020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85942" y="4274301"/>
            <a:ext cx="2179188" cy="558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COMPONENTS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27524" y="1080964"/>
            <a:ext cx="1262489" cy="1059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27524" y="2613196"/>
            <a:ext cx="1615255" cy="749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143" y="4638450"/>
            <a:ext cx="709458" cy="90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7853" y="1512630"/>
            <a:ext cx="501748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1371" y="1499918"/>
            <a:ext cx="1" cy="313853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568944" y="1490361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57903" y="4518200"/>
            <a:ext cx="428039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34385" y="3177629"/>
            <a:ext cx="428040" cy="95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03910" y="4352039"/>
            <a:ext cx="2425659" cy="480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27524" y="4274301"/>
            <a:ext cx="2038575" cy="558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10867" y="858352"/>
            <a:ext cx="0" cy="423297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68944" y="858352"/>
            <a:ext cx="0" cy="423297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568944" y="2951787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580714" y="4535290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7854" y="2942469"/>
            <a:ext cx="501748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100779" y="1450445"/>
            <a:ext cx="159151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2618143" y="2942469"/>
            <a:ext cx="1074146" cy="1982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839864" y="3177629"/>
            <a:ext cx="729080" cy="95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29571" y="4633773"/>
            <a:ext cx="462718" cy="4677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6345539" y="4518200"/>
            <a:ext cx="235175" cy="1709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114926" y="1055293"/>
            <a:ext cx="8751270" cy="3229477"/>
          </a:xfrm>
          <a:custGeom>
            <a:avLst/>
            <a:gdLst>
              <a:gd name="connsiteX0" fmla="*/ 14422 w 8751270"/>
              <a:gd name="connsiteY0" fmla="*/ 720203 h 3229477"/>
              <a:gd name="connsiteX1" fmla="*/ 120252 w 8751270"/>
              <a:gd name="connsiteY1" fmla="*/ 249873 h 3229477"/>
              <a:gd name="connsiteX2" fmla="*/ 896338 w 8751270"/>
              <a:gd name="connsiteY2" fmla="*/ 73499 h 3229477"/>
              <a:gd name="connsiteX3" fmla="*/ 1872325 w 8751270"/>
              <a:gd name="connsiteY3" fmla="*/ 14708 h 3229477"/>
              <a:gd name="connsiteX4" fmla="*/ 3483292 w 8751270"/>
              <a:gd name="connsiteY4" fmla="*/ 85257 h 3229477"/>
              <a:gd name="connsiteX5" fmla="*/ 3789023 w 8751270"/>
              <a:gd name="connsiteY5" fmla="*/ 826027 h 3229477"/>
              <a:gd name="connsiteX6" fmla="*/ 3812540 w 8751270"/>
              <a:gd name="connsiteY6" fmla="*/ 2319325 h 3229477"/>
              <a:gd name="connsiteX7" fmla="*/ 3836058 w 8751270"/>
              <a:gd name="connsiteY7" fmla="*/ 2942512 h 3229477"/>
              <a:gd name="connsiteX8" fmla="*/ 4753251 w 8751270"/>
              <a:gd name="connsiteY8" fmla="*/ 3212952 h 3229477"/>
              <a:gd name="connsiteX9" fmla="*/ 5541096 w 8751270"/>
              <a:gd name="connsiteY9" fmla="*/ 3201194 h 3229477"/>
              <a:gd name="connsiteX10" fmla="*/ 6176075 w 8751270"/>
              <a:gd name="connsiteY10" fmla="*/ 3212952 h 3229477"/>
              <a:gd name="connsiteX11" fmla="*/ 6540601 w 8751270"/>
              <a:gd name="connsiteY11" fmla="*/ 3118886 h 3229477"/>
              <a:gd name="connsiteX12" fmla="*/ 6587636 w 8751270"/>
              <a:gd name="connsiteY12" fmla="*/ 2625040 h 3229477"/>
              <a:gd name="connsiteX13" fmla="*/ 6611154 w 8751270"/>
              <a:gd name="connsiteY13" fmla="*/ 2260534 h 3229477"/>
              <a:gd name="connsiteX14" fmla="*/ 8292674 w 8751270"/>
              <a:gd name="connsiteY14" fmla="*/ 2237017 h 3229477"/>
              <a:gd name="connsiteX15" fmla="*/ 8751270 w 8751270"/>
              <a:gd name="connsiteY15" fmla="*/ 2237017 h 322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51270" h="3229477">
                <a:moveTo>
                  <a:pt x="14422" y="720203"/>
                </a:moveTo>
                <a:cubicBezTo>
                  <a:pt x="-6156" y="538930"/>
                  <a:pt x="-26734" y="357657"/>
                  <a:pt x="120252" y="249873"/>
                </a:cubicBezTo>
                <a:cubicBezTo>
                  <a:pt x="267238" y="142089"/>
                  <a:pt x="604326" y="112693"/>
                  <a:pt x="896338" y="73499"/>
                </a:cubicBezTo>
                <a:cubicBezTo>
                  <a:pt x="1188350" y="34305"/>
                  <a:pt x="1441166" y="12748"/>
                  <a:pt x="1872325" y="14708"/>
                </a:cubicBezTo>
                <a:cubicBezTo>
                  <a:pt x="2303484" y="16668"/>
                  <a:pt x="3163842" y="-49963"/>
                  <a:pt x="3483292" y="85257"/>
                </a:cubicBezTo>
                <a:cubicBezTo>
                  <a:pt x="3802742" y="220477"/>
                  <a:pt x="3734148" y="453682"/>
                  <a:pt x="3789023" y="826027"/>
                </a:cubicBezTo>
                <a:cubicBezTo>
                  <a:pt x="3843898" y="1198372"/>
                  <a:pt x="3804701" y="1966578"/>
                  <a:pt x="3812540" y="2319325"/>
                </a:cubicBezTo>
                <a:cubicBezTo>
                  <a:pt x="3820379" y="2672072"/>
                  <a:pt x="3679273" y="2793574"/>
                  <a:pt x="3836058" y="2942512"/>
                </a:cubicBezTo>
                <a:cubicBezTo>
                  <a:pt x="3992843" y="3091450"/>
                  <a:pt x="4469078" y="3169838"/>
                  <a:pt x="4753251" y="3212952"/>
                </a:cubicBezTo>
                <a:cubicBezTo>
                  <a:pt x="5037424" y="3256066"/>
                  <a:pt x="5303959" y="3201194"/>
                  <a:pt x="5541096" y="3201194"/>
                </a:cubicBezTo>
                <a:cubicBezTo>
                  <a:pt x="5778233" y="3201194"/>
                  <a:pt x="6009491" y="3226670"/>
                  <a:pt x="6176075" y="3212952"/>
                </a:cubicBezTo>
                <a:cubicBezTo>
                  <a:pt x="6342659" y="3199234"/>
                  <a:pt x="6472007" y="3216871"/>
                  <a:pt x="6540601" y="3118886"/>
                </a:cubicBezTo>
                <a:cubicBezTo>
                  <a:pt x="6609195" y="3020901"/>
                  <a:pt x="6575877" y="2768099"/>
                  <a:pt x="6587636" y="2625040"/>
                </a:cubicBezTo>
                <a:cubicBezTo>
                  <a:pt x="6599395" y="2481981"/>
                  <a:pt x="6326981" y="2325204"/>
                  <a:pt x="6611154" y="2260534"/>
                </a:cubicBezTo>
                <a:cubicBezTo>
                  <a:pt x="6895327" y="2195864"/>
                  <a:pt x="7935988" y="2240936"/>
                  <a:pt x="8292674" y="2237017"/>
                </a:cubicBezTo>
                <a:cubicBezTo>
                  <a:pt x="8649360" y="2233098"/>
                  <a:pt x="8751270" y="2237017"/>
                  <a:pt x="8751270" y="2237017"/>
                </a:cubicBezTo>
              </a:path>
            </a:pathLst>
          </a:custGeom>
          <a:noFill/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3</cp:revision>
  <dcterms:created xsi:type="dcterms:W3CDTF">2015-05-08T05:32:37Z</dcterms:created>
  <dcterms:modified xsi:type="dcterms:W3CDTF">2015-05-08T05:47:19Z</dcterms:modified>
</cp:coreProperties>
</file>