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30" y="-84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61838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3339" y="2404534"/>
            <a:ext cx="7747721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339" y="4050836"/>
            <a:ext cx="7747721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27B6-95BC-443F-B9B9-212F356CFA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8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609600"/>
            <a:ext cx="85754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470400"/>
            <a:ext cx="85754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7618-647A-43E3-A992-BB4856A293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0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30" y="609600"/>
            <a:ext cx="807411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2759" y="3632200"/>
            <a:ext cx="720665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470400"/>
            <a:ext cx="85754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D705-D406-4F0D-B220-C5B173418B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530" y="790378"/>
            <a:ext cx="60809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71010" y="2886556"/>
            <a:ext cx="60809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99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1931988"/>
            <a:ext cx="85754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527448"/>
            <a:ext cx="85754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E1A7-7530-4497-8E59-A9F33BBBEE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6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30" y="609600"/>
            <a:ext cx="807411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5657" y="4013200"/>
            <a:ext cx="85754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527448"/>
            <a:ext cx="85754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4974-CA46-4909-AACF-350A1A8361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530" y="790378"/>
            <a:ext cx="60809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71010" y="2886556"/>
            <a:ext cx="60809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923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04" y="609600"/>
            <a:ext cx="856695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5657" y="4013200"/>
            <a:ext cx="85754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527448"/>
            <a:ext cx="85754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10E9-F8B2-47C4-8DFD-874A60D545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1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AF7A-272A-4272-9FEF-1D454A500C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67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47963" y="609602"/>
            <a:ext cx="1301515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60" y="609600"/>
            <a:ext cx="7042685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F491-0F96-4EF0-8EE1-17DFB635E9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0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293E-8160-4E17-AD7E-0CA17A05E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7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2700870"/>
            <a:ext cx="85754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527448"/>
            <a:ext cx="85754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3F6-3860-4018-BE56-BCCC74D90F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60" y="2160589"/>
            <a:ext cx="4173684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7377" y="2160590"/>
            <a:ext cx="417368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50B-7987-4654-A2B4-AA518B508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2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075" y="2160983"/>
            <a:ext cx="41752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075" y="2737248"/>
            <a:ext cx="4175268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5795" y="2160983"/>
            <a:ext cx="417526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5797" y="2737248"/>
            <a:ext cx="417526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DB1-469F-447C-B31C-5DB7C70EA3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1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609600"/>
            <a:ext cx="8575401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D53-E658-430B-AA23-C102CA63F6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80D0-CFCC-43DB-85F0-57C6F4B080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2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1498604"/>
            <a:ext cx="384499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685" y="514927"/>
            <a:ext cx="4502375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659" y="2777069"/>
            <a:ext cx="384499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BAE-1568-442D-9849-FB26346392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9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60" y="4800600"/>
            <a:ext cx="857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5659" y="609600"/>
            <a:ext cx="85754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660" y="5367338"/>
            <a:ext cx="85754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1302-8BA2-4961-BE3D-0C145CC850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61838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659" y="609600"/>
            <a:ext cx="85754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2160590"/>
            <a:ext cx="85754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87309" y="6041365"/>
            <a:ext cx="90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C01E8BE-3679-4BB3-AB09-5121A56661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10/12/2016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5659" y="6041365"/>
            <a:ext cx="6282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2" y="6041365"/>
            <a:ext cx="68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5FCBEF"/>
                </a:solidFill>
              </a:rPr>
              <a:pPr defTabSz="457200"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9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14.png"/><Relationship Id="rId5" Type="http://schemas.openxmlformats.org/officeDocument/2006/relationships/image" Target="../media/image4.jpeg"/><Relationship Id="rId1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-53243" y="-30799"/>
            <a:ext cx="12215083" cy="696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Freeform: Shape 57"/>
          <p:cNvSpPr/>
          <p:nvPr/>
        </p:nvSpPr>
        <p:spPr>
          <a:xfrm>
            <a:off x="144423" y="2240280"/>
            <a:ext cx="8536090" cy="4183380"/>
          </a:xfrm>
          <a:custGeom>
            <a:avLst/>
            <a:gdLst>
              <a:gd name="connsiteX0" fmla="*/ 5128260 w 8557260"/>
              <a:gd name="connsiteY0" fmla="*/ 1089660 h 4183380"/>
              <a:gd name="connsiteX1" fmla="*/ 3520440 w 8557260"/>
              <a:gd name="connsiteY1" fmla="*/ 769620 h 4183380"/>
              <a:gd name="connsiteX2" fmla="*/ 2423160 w 8557260"/>
              <a:gd name="connsiteY2" fmla="*/ 632460 h 4183380"/>
              <a:gd name="connsiteX3" fmla="*/ 670560 w 8557260"/>
              <a:gd name="connsiteY3" fmla="*/ 0 h 4183380"/>
              <a:gd name="connsiteX4" fmla="*/ 655320 w 8557260"/>
              <a:gd name="connsiteY4" fmla="*/ 1264920 h 4183380"/>
              <a:gd name="connsiteX5" fmla="*/ 0 w 8557260"/>
              <a:gd name="connsiteY5" fmla="*/ 1478280 h 4183380"/>
              <a:gd name="connsiteX6" fmla="*/ 487680 w 8557260"/>
              <a:gd name="connsiteY6" fmla="*/ 3322320 h 4183380"/>
              <a:gd name="connsiteX7" fmla="*/ 1143000 w 8557260"/>
              <a:gd name="connsiteY7" fmla="*/ 3200400 h 4183380"/>
              <a:gd name="connsiteX8" fmla="*/ 1508760 w 8557260"/>
              <a:gd name="connsiteY8" fmla="*/ 4160520 h 4183380"/>
              <a:gd name="connsiteX9" fmla="*/ 6972300 w 8557260"/>
              <a:gd name="connsiteY9" fmla="*/ 4183380 h 4183380"/>
              <a:gd name="connsiteX10" fmla="*/ 8557260 w 8557260"/>
              <a:gd name="connsiteY10" fmla="*/ 4130040 h 4183380"/>
              <a:gd name="connsiteX11" fmla="*/ 5128260 w 8557260"/>
              <a:gd name="connsiteY11" fmla="*/ 1089660 h 418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7260" h="4183380">
                <a:moveTo>
                  <a:pt x="5128260" y="1089660"/>
                </a:moveTo>
                <a:lnTo>
                  <a:pt x="3520440" y="769620"/>
                </a:lnTo>
                <a:lnTo>
                  <a:pt x="2423160" y="632460"/>
                </a:lnTo>
                <a:lnTo>
                  <a:pt x="670560" y="0"/>
                </a:lnTo>
                <a:lnTo>
                  <a:pt x="655320" y="1264920"/>
                </a:lnTo>
                <a:lnTo>
                  <a:pt x="0" y="1478280"/>
                </a:lnTo>
                <a:lnTo>
                  <a:pt x="487680" y="3322320"/>
                </a:lnTo>
                <a:lnTo>
                  <a:pt x="1143000" y="3200400"/>
                </a:lnTo>
                <a:lnTo>
                  <a:pt x="1508760" y="4160520"/>
                </a:lnTo>
                <a:lnTo>
                  <a:pt x="6972300" y="4183380"/>
                </a:lnTo>
                <a:lnTo>
                  <a:pt x="8557260" y="4130040"/>
                </a:lnTo>
                <a:lnTo>
                  <a:pt x="5128260" y="108966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74" name="Isosceles Triangle 2073"/>
          <p:cNvSpPr/>
          <p:nvPr/>
        </p:nvSpPr>
        <p:spPr>
          <a:xfrm rot="5400000">
            <a:off x="4462985" y="2357810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3498" y="3072250"/>
            <a:ext cx="443575" cy="557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7768" y="1922322"/>
            <a:ext cx="245931" cy="335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532" y="4063098"/>
            <a:ext cx="399740" cy="3633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54322" y="1763828"/>
            <a:ext cx="6511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n-US" sz="2000" dirty="0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MKE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2965" y="3004642"/>
            <a:ext cx="6623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n-US" sz="20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1582" y="4054022"/>
            <a:ext cx="7406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MDW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69104" y="0"/>
            <a:ext cx="1686073" cy="6858000"/>
          </a:xfrm>
          <a:custGeom>
            <a:avLst/>
            <a:gdLst>
              <a:gd name="connsiteX0" fmla="*/ 1149927 w 1690254"/>
              <a:gd name="connsiteY0" fmla="*/ 0 h 6858000"/>
              <a:gd name="connsiteX1" fmla="*/ 734291 w 1690254"/>
              <a:gd name="connsiteY1" fmla="*/ 1690255 h 6858000"/>
              <a:gd name="connsiteX2" fmla="*/ 692727 w 1690254"/>
              <a:gd name="connsiteY2" fmla="*/ 3477491 h 6858000"/>
              <a:gd name="connsiteX3" fmla="*/ 0 w 1690254"/>
              <a:gd name="connsiteY3" fmla="*/ 3726873 h 6858000"/>
              <a:gd name="connsiteX4" fmla="*/ 512618 w 1690254"/>
              <a:gd name="connsiteY4" fmla="*/ 5569527 h 6858000"/>
              <a:gd name="connsiteX5" fmla="*/ 1163782 w 1690254"/>
              <a:gd name="connsiteY5" fmla="*/ 5444836 h 6858000"/>
              <a:gd name="connsiteX6" fmla="*/ 1690254 w 16902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254" h="6858000">
                <a:moveTo>
                  <a:pt x="1149927" y="0"/>
                </a:moveTo>
                <a:lnTo>
                  <a:pt x="734291" y="1690255"/>
                </a:lnTo>
                <a:lnTo>
                  <a:pt x="692727" y="3477491"/>
                </a:lnTo>
                <a:lnTo>
                  <a:pt x="0" y="3726873"/>
                </a:lnTo>
                <a:lnTo>
                  <a:pt x="512618" y="5569527"/>
                </a:lnTo>
                <a:lnTo>
                  <a:pt x="1163782" y="5444836"/>
                </a:lnTo>
                <a:lnTo>
                  <a:pt x="1690254" y="68580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46047" y="0"/>
            <a:ext cx="3367894" cy="6858000"/>
          </a:xfrm>
          <a:custGeom>
            <a:avLst/>
            <a:gdLst>
              <a:gd name="connsiteX0" fmla="*/ 1143000 w 3376246"/>
              <a:gd name="connsiteY0" fmla="*/ 0 h 6858000"/>
              <a:gd name="connsiteX1" fmla="*/ 1143000 w 3376246"/>
              <a:gd name="connsiteY1" fmla="*/ 0 h 6858000"/>
              <a:gd name="connsiteX2" fmla="*/ 1239716 w 3376246"/>
              <a:gd name="connsiteY2" fmla="*/ 70338 h 6858000"/>
              <a:gd name="connsiteX3" fmla="*/ 1292470 w 3376246"/>
              <a:gd name="connsiteY3" fmla="*/ 114300 h 6858000"/>
              <a:gd name="connsiteX4" fmla="*/ 1318846 w 3376246"/>
              <a:gd name="connsiteY4" fmla="*/ 131885 h 6858000"/>
              <a:gd name="connsiteX5" fmla="*/ 1371600 w 3376246"/>
              <a:gd name="connsiteY5" fmla="*/ 193431 h 6858000"/>
              <a:gd name="connsiteX6" fmla="*/ 1459523 w 3376246"/>
              <a:gd name="connsiteY6" fmla="*/ 298938 h 6858000"/>
              <a:gd name="connsiteX7" fmla="*/ 1477108 w 3376246"/>
              <a:gd name="connsiteY7" fmla="*/ 325315 h 6858000"/>
              <a:gd name="connsiteX8" fmla="*/ 1494693 w 3376246"/>
              <a:gd name="connsiteY8" fmla="*/ 351692 h 6858000"/>
              <a:gd name="connsiteX9" fmla="*/ 1529862 w 3376246"/>
              <a:gd name="connsiteY9" fmla="*/ 430823 h 6858000"/>
              <a:gd name="connsiteX10" fmla="*/ 1538654 w 3376246"/>
              <a:gd name="connsiteY10" fmla="*/ 457200 h 6858000"/>
              <a:gd name="connsiteX11" fmla="*/ 1573823 w 3376246"/>
              <a:gd name="connsiteY11" fmla="*/ 509954 h 6858000"/>
              <a:gd name="connsiteX12" fmla="*/ 1582616 w 3376246"/>
              <a:gd name="connsiteY12" fmla="*/ 536331 h 6858000"/>
              <a:gd name="connsiteX13" fmla="*/ 1600200 w 3376246"/>
              <a:gd name="connsiteY13" fmla="*/ 562708 h 6858000"/>
              <a:gd name="connsiteX14" fmla="*/ 1617785 w 3376246"/>
              <a:gd name="connsiteY14" fmla="*/ 615462 h 6858000"/>
              <a:gd name="connsiteX15" fmla="*/ 1626577 w 3376246"/>
              <a:gd name="connsiteY15" fmla="*/ 641838 h 6858000"/>
              <a:gd name="connsiteX16" fmla="*/ 1644162 w 3376246"/>
              <a:gd name="connsiteY16" fmla="*/ 668215 h 6858000"/>
              <a:gd name="connsiteX17" fmla="*/ 1652954 w 3376246"/>
              <a:gd name="connsiteY17" fmla="*/ 703385 h 6858000"/>
              <a:gd name="connsiteX18" fmla="*/ 1670539 w 3376246"/>
              <a:gd name="connsiteY18" fmla="*/ 756138 h 6858000"/>
              <a:gd name="connsiteX19" fmla="*/ 1679331 w 3376246"/>
              <a:gd name="connsiteY19" fmla="*/ 817685 h 6858000"/>
              <a:gd name="connsiteX20" fmla="*/ 1688123 w 3376246"/>
              <a:gd name="connsiteY20" fmla="*/ 905608 h 6858000"/>
              <a:gd name="connsiteX21" fmla="*/ 2848708 w 3376246"/>
              <a:gd name="connsiteY21" fmla="*/ 553915 h 6858000"/>
              <a:gd name="connsiteX22" fmla="*/ 3376246 w 3376246"/>
              <a:gd name="connsiteY22" fmla="*/ 2259623 h 6858000"/>
              <a:gd name="connsiteX23" fmla="*/ 2048608 w 3376246"/>
              <a:gd name="connsiteY23" fmla="*/ 2734408 h 6858000"/>
              <a:gd name="connsiteX24" fmla="*/ 2242039 w 3376246"/>
              <a:gd name="connsiteY24" fmla="*/ 3710354 h 6858000"/>
              <a:gd name="connsiteX25" fmla="*/ 2145323 w 3376246"/>
              <a:gd name="connsiteY25" fmla="*/ 4554415 h 6858000"/>
              <a:gd name="connsiteX26" fmla="*/ 1969477 w 3376246"/>
              <a:gd name="connsiteY26" fmla="*/ 5240215 h 6858000"/>
              <a:gd name="connsiteX27" fmla="*/ 1776046 w 3376246"/>
              <a:gd name="connsiteY27" fmla="*/ 5732585 h 6858000"/>
              <a:gd name="connsiteX28" fmla="*/ 1160585 w 3376246"/>
              <a:gd name="connsiteY28" fmla="*/ 5143500 h 6858000"/>
              <a:gd name="connsiteX29" fmla="*/ 0 w 3376246"/>
              <a:gd name="connsiteY29" fmla="*/ 6022731 h 6858000"/>
              <a:gd name="connsiteX30" fmla="*/ 26377 w 3376246"/>
              <a:gd name="connsiteY30" fmla="*/ 6093069 h 6858000"/>
              <a:gd name="connsiteX31" fmla="*/ 61546 w 3376246"/>
              <a:gd name="connsiteY31" fmla="*/ 6145823 h 6858000"/>
              <a:gd name="connsiteX32" fmla="*/ 527539 w 3376246"/>
              <a:gd name="connsiteY32" fmla="*/ 6673362 h 6858000"/>
              <a:gd name="connsiteX33" fmla="*/ 386862 w 3376246"/>
              <a:gd name="connsiteY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76246" h="6858000">
                <a:moveTo>
                  <a:pt x="1143000" y="0"/>
                </a:moveTo>
                <a:lnTo>
                  <a:pt x="1143000" y="0"/>
                </a:lnTo>
                <a:cubicBezTo>
                  <a:pt x="1175239" y="23446"/>
                  <a:pt x="1209093" y="44818"/>
                  <a:pt x="1239716" y="70338"/>
                </a:cubicBezTo>
                <a:cubicBezTo>
                  <a:pt x="1257301" y="84992"/>
                  <a:pt x="1274402" y="100247"/>
                  <a:pt x="1292470" y="114300"/>
                </a:cubicBezTo>
                <a:cubicBezTo>
                  <a:pt x="1300811" y="120788"/>
                  <a:pt x="1310823" y="125008"/>
                  <a:pt x="1318846" y="131885"/>
                </a:cubicBezTo>
                <a:cubicBezTo>
                  <a:pt x="1397581" y="199372"/>
                  <a:pt x="1321815" y="137423"/>
                  <a:pt x="1371600" y="193431"/>
                </a:cubicBezTo>
                <a:cubicBezTo>
                  <a:pt x="1461868" y="294984"/>
                  <a:pt x="1391379" y="196723"/>
                  <a:pt x="1459523" y="298938"/>
                </a:cubicBezTo>
                <a:lnTo>
                  <a:pt x="1477108" y="325315"/>
                </a:lnTo>
                <a:lnTo>
                  <a:pt x="1494693" y="351692"/>
                </a:lnTo>
                <a:cubicBezTo>
                  <a:pt x="1515619" y="414471"/>
                  <a:pt x="1501995" y="389023"/>
                  <a:pt x="1529862" y="430823"/>
                </a:cubicBezTo>
                <a:cubicBezTo>
                  <a:pt x="1532793" y="439615"/>
                  <a:pt x="1534153" y="449098"/>
                  <a:pt x="1538654" y="457200"/>
                </a:cubicBezTo>
                <a:cubicBezTo>
                  <a:pt x="1548917" y="475675"/>
                  <a:pt x="1567139" y="489905"/>
                  <a:pt x="1573823" y="509954"/>
                </a:cubicBezTo>
                <a:cubicBezTo>
                  <a:pt x="1576754" y="518746"/>
                  <a:pt x="1578471" y="528041"/>
                  <a:pt x="1582616" y="536331"/>
                </a:cubicBezTo>
                <a:cubicBezTo>
                  <a:pt x="1587342" y="545782"/>
                  <a:pt x="1595908" y="553052"/>
                  <a:pt x="1600200" y="562708"/>
                </a:cubicBezTo>
                <a:cubicBezTo>
                  <a:pt x="1607728" y="579646"/>
                  <a:pt x="1611923" y="597877"/>
                  <a:pt x="1617785" y="615462"/>
                </a:cubicBezTo>
                <a:cubicBezTo>
                  <a:pt x="1620716" y="624254"/>
                  <a:pt x="1621436" y="634127"/>
                  <a:pt x="1626577" y="641838"/>
                </a:cubicBezTo>
                <a:lnTo>
                  <a:pt x="1644162" y="668215"/>
                </a:lnTo>
                <a:cubicBezTo>
                  <a:pt x="1647093" y="679938"/>
                  <a:pt x="1649482" y="691811"/>
                  <a:pt x="1652954" y="703385"/>
                </a:cubicBezTo>
                <a:cubicBezTo>
                  <a:pt x="1658280" y="721139"/>
                  <a:pt x="1670539" y="756138"/>
                  <a:pt x="1670539" y="756138"/>
                </a:cubicBezTo>
                <a:cubicBezTo>
                  <a:pt x="1673470" y="776654"/>
                  <a:pt x="1676592" y="797143"/>
                  <a:pt x="1679331" y="817685"/>
                </a:cubicBezTo>
                <a:cubicBezTo>
                  <a:pt x="1688850" y="889080"/>
                  <a:pt x="1688123" y="865575"/>
                  <a:pt x="1688123" y="905608"/>
                </a:cubicBezTo>
                <a:lnTo>
                  <a:pt x="2848708" y="553915"/>
                </a:lnTo>
                <a:lnTo>
                  <a:pt x="3376246" y="2259623"/>
                </a:lnTo>
                <a:lnTo>
                  <a:pt x="2048608" y="2734408"/>
                </a:lnTo>
                <a:lnTo>
                  <a:pt x="2242039" y="3710354"/>
                </a:lnTo>
                <a:lnTo>
                  <a:pt x="2145323" y="4554415"/>
                </a:lnTo>
                <a:lnTo>
                  <a:pt x="1969477" y="5240215"/>
                </a:lnTo>
                <a:lnTo>
                  <a:pt x="1776046" y="5732585"/>
                </a:lnTo>
                <a:lnTo>
                  <a:pt x="1160585" y="5143500"/>
                </a:lnTo>
                <a:lnTo>
                  <a:pt x="0" y="6022731"/>
                </a:lnTo>
                <a:cubicBezTo>
                  <a:pt x="8792" y="6046177"/>
                  <a:pt x="15179" y="6070672"/>
                  <a:pt x="26377" y="6093069"/>
                </a:cubicBezTo>
                <a:cubicBezTo>
                  <a:pt x="35828" y="6111972"/>
                  <a:pt x="61546" y="6145823"/>
                  <a:pt x="61546" y="6145823"/>
                </a:cubicBezTo>
                <a:lnTo>
                  <a:pt x="527539" y="6673362"/>
                </a:lnTo>
                <a:lnTo>
                  <a:pt x="386862" y="68580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1887469" y="0"/>
            <a:ext cx="1261163" cy="6849208"/>
          </a:xfrm>
          <a:custGeom>
            <a:avLst/>
            <a:gdLst>
              <a:gd name="connsiteX0" fmla="*/ 420229 w 1264290"/>
              <a:gd name="connsiteY0" fmla="*/ 0 h 6849208"/>
              <a:gd name="connsiteX1" fmla="*/ 121290 w 1264290"/>
              <a:gd name="connsiteY1" fmla="*/ 958362 h 6849208"/>
              <a:gd name="connsiteX2" fmla="*/ 15783 w 1264290"/>
              <a:gd name="connsiteY2" fmla="*/ 3015762 h 6849208"/>
              <a:gd name="connsiteX3" fmla="*/ 437814 w 1264290"/>
              <a:gd name="connsiteY3" fmla="*/ 4941277 h 6849208"/>
              <a:gd name="connsiteX4" fmla="*/ 1026898 w 1264290"/>
              <a:gd name="connsiteY4" fmla="*/ 6418385 h 6849208"/>
              <a:gd name="connsiteX5" fmla="*/ 1264290 w 1264290"/>
              <a:gd name="connsiteY5" fmla="*/ 6849208 h 6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4290" h="6849208">
                <a:moveTo>
                  <a:pt x="420229" y="0"/>
                </a:moveTo>
                <a:cubicBezTo>
                  <a:pt x="304463" y="227867"/>
                  <a:pt x="188698" y="455735"/>
                  <a:pt x="121290" y="958362"/>
                </a:cubicBezTo>
                <a:cubicBezTo>
                  <a:pt x="53882" y="1460989"/>
                  <a:pt x="-36971" y="2351943"/>
                  <a:pt x="15783" y="3015762"/>
                </a:cubicBezTo>
                <a:cubicBezTo>
                  <a:pt x="68537" y="3679581"/>
                  <a:pt x="269295" y="4374173"/>
                  <a:pt x="437814" y="4941277"/>
                </a:cubicBezTo>
                <a:cubicBezTo>
                  <a:pt x="606333" y="5508381"/>
                  <a:pt x="889152" y="6100397"/>
                  <a:pt x="1026898" y="6418385"/>
                </a:cubicBezTo>
                <a:cubicBezTo>
                  <a:pt x="1164644" y="6736374"/>
                  <a:pt x="1214467" y="6792791"/>
                  <a:pt x="1264290" y="6849208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683164" y="5"/>
            <a:ext cx="2591049" cy="6840415"/>
          </a:xfrm>
          <a:custGeom>
            <a:avLst/>
            <a:gdLst>
              <a:gd name="connsiteX0" fmla="*/ 1433147 w 2597474"/>
              <a:gd name="connsiteY0" fmla="*/ 0 h 6840415"/>
              <a:gd name="connsiteX1" fmla="*/ 2206870 w 2597474"/>
              <a:gd name="connsiteY1" fmla="*/ 1186962 h 6840415"/>
              <a:gd name="connsiteX2" fmla="*/ 2576147 w 2597474"/>
              <a:gd name="connsiteY2" fmla="*/ 2690446 h 6840415"/>
              <a:gd name="connsiteX3" fmla="*/ 2523393 w 2597474"/>
              <a:gd name="connsiteY3" fmla="*/ 3481754 h 6840415"/>
              <a:gd name="connsiteX4" fmla="*/ 2277208 w 2597474"/>
              <a:gd name="connsiteY4" fmla="*/ 4536831 h 6840415"/>
              <a:gd name="connsiteX5" fmla="*/ 1820008 w 2597474"/>
              <a:gd name="connsiteY5" fmla="*/ 5495192 h 6840415"/>
              <a:gd name="connsiteX6" fmla="*/ 1055077 w 2597474"/>
              <a:gd name="connsiteY6" fmla="*/ 6251331 h 6840415"/>
              <a:gd name="connsiteX7" fmla="*/ 298939 w 2597474"/>
              <a:gd name="connsiteY7" fmla="*/ 6734908 h 6840415"/>
              <a:gd name="connsiteX8" fmla="*/ 0 w 2597474"/>
              <a:gd name="connsiteY8" fmla="*/ 6840415 h 684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474" h="6840415">
                <a:moveTo>
                  <a:pt x="1433147" y="0"/>
                </a:moveTo>
                <a:cubicBezTo>
                  <a:pt x="1724758" y="369277"/>
                  <a:pt x="2016370" y="738554"/>
                  <a:pt x="2206870" y="1186962"/>
                </a:cubicBezTo>
                <a:cubicBezTo>
                  <a:pt x="2397370" y="1635370"/>
                  <a:pt x="2523393" y="2307981"/>
                  <a:pt x="2576147" y="2690446"/>
                </a:cubicBezTo>
                <a:cubicBezTo>
                  <a:pt x="2628901" y="3072911"/>
                  <a:pt x="2573216" y="3174023"/>
                  <a:pt x="2523393" y="3481754"/>
                </a:cubicBezTo>
                <a:cubicBezTo>
                  <a:pt x="2473570" y="3789485"/>
                  <a:pt x="2394439" y="4201258"/>
                  <a:pt x="2277208" y="4536831"/>
                </a:cubicBezTo>
                <a:cubicBezTo>
                  <a:pt x="2159977" y="4872404"/>
                  <a:pt x="2023696" y="5209442"/>
                  <a:pt x="1820008" y="5495192"/>
                </a:cubicBezTo>
                <a:cubicBezTo>
                  <a:pt x="1616320" y="5780942"/>
                  <a:pt x="1308589" y="6044712"/>
                  <a:pt x="1055077" y="6251331"/>
                </a:cubicBezTo>
                <a:cubicBezTo>
                  <a:pt x="801565" y="6457950"/>
                  <a:pt x="474785" y="6636727"/>
                  <a:pt x="298939" y="6734908"/>
                </a:cubicBezTo>
                <a:cubicBezTo>
                  <a:pt x="123093" y="6833089"/>
                  <a:pt x="61546" y="6836752"/>
                  <a:pt x="0" y="6840415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2677175" y="5"/>
            <a:ext cx="5872363" cy="6426923"/>
          </a:xfrm>
          <a:custGeom>
            <a:avLst/>
            <a:gdLst>
              <a:gd name="connsiteX0" fmla="*/ 542965 w 5886926"/>
              <a:gd name="connsiteY0" fmla="*/ 16760 h 6452475"/>
              <a:gd name="connsiteX1" fmla="*/ 24219 w 5886926"/>
              <a:gd name="connsiteY1" fmla="*/ 1282852 h 6452475"/>
              <a:gd name="connsiteX2" fmla="*/ 112142 w 5886926"/>
              <a:gd name="connsiteY2" fmla="*/ 3058898 h 6452475"/>
              <a:gd name="connsiteX3" fmla="*/ 349534 w 5886926"/>
              <a:gd name="connsiteY3" fmla="*/ 4043637 h 6452475"/>
              <a:gd name="connsiteX4" fmla="*/ 507796 w 5886926"/>
              <a:gd name="connsiteY4" fmla="*/ 5353690 h 6452475"/>
              <a:gd name="connsiteX5" fmla="*/ 1633211 w 5886926"/>
              <a:gd name="connsiteY5" fmla="*/ 6294467 h 6452475"/>
              <a:gd name="connsiteX6" fmla="*/ 3259788 w 5886926"/>
              <a:gd name="connsiteY6" fmla="*/ 6408767 h 6452475"/>
              <a:gd name="connsiteX7" fmla="*/ 4710519 w 5886926"/>
              <a:gd name="connsiteY7" fmla="*/ 5837267 h 6452475"/>
              <a:gd name="connsiteX8" fmla="*/ 5325980 w 5886926"/>
              <a:gd name="connsiteY8" fmla="*/ 4966829 h 6452475"/>
              <a:gd name="connsiteX9" fmla="*/ 5835934 w 5886926"/>
              <a:gd name="connsiteY9" fmla="*/ 3560060 h 6452475"/>
              <a:gd name="connsiteX10" fmla="*/ 5827142 w 5886926"/>
              <a:gd name="connsiteY10" fmla="*/ 1933483 h 6452475"/>
              <a:gd name="connsiteX11" fmla="*/ 5466657 w 5886926"/>
              <a:gd name="connsiteY11" fmla="*/ 825652 h 6452475"/>
              <a:gd name="connsiteX12" fmla="*/ 4789650 w 5886926"/>
              <a:gd name="connsiteY12" fmla="*/ 87098 h 6452475"/>
              <a:gd name="connsiteX13" fmla="*/ 4754480 w 5886926"/>
              <a:gd name="connsiteY13" fmla="*/ 43137 h 64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86926" h="6452475">
                <a:moveTo>
                  <a:pt x="542965" y="16760"/>
                </a:moveTo>
                <a:cubicBezTo>
                  <a:pt x="319494" y="396294"/>
                  <a:pt x="96023" y="775829"/>
                  <a:pt x="24219" y="1282852"/>
                </a:cubicBezTo>
                <a:cubicBezTo>
                  <a:pt x="-47585" y="1789875"/>
                  <a:pt x="57923" y="2598767"/>
                  <a:pt x="112142" y="3058898"/>
                </a:cubicBezTo>
                <a:cubicBezTo>
                  <a:pt x="166361" y="3519029"/>
                  <a:pt x="283592" y="3661172"/>
                  <a:pt x="349534" y="4043637"/>
                </a:cubicBezTo>
                <a:cubicBezTo>
                  <a:pt x="415476" y="4426102"/>
                  <a:pt x="293850" y="4978552"/>
                  <a:pt x="507796" y="5353690"/>
                </a:cubicBezTo>
                <a:cubicBezTo>
                  <a:pt x="721742" y="5728828"/>
                  <a:pt x="1174546" y="6118621"/>
                  <a:pt x="1633211" y="6294467"/>
                </a:cubicBezTo>
                <a:cubicBezTo>
                  <a:pt x="2091876" y="6470313"/>
                  <a:pt x="2746903" y="6484967"/>
                  <a:pt x="3259788" y="6408767"/>
                </a:cubicBezTo>
                <a:cubicBezTo>
                  <a:pt x="3772673" y="6332567"/>
                  <a:pt x="4366154" y="6077590"/>
                  <a:pt x="4710519" y="5837267"/>
                </a:cubicBezTo>
                <a:cubicBezTo>
                  <a:pt x="5054884" y="5596944"/>
                  <a:pt x="5138411" y="5346363"/>
                  <a:pt x="5325980" y="4966829"/>
                </a:cubicBezTo>
                <a:cubicBezTo>
                  <a:pt x="5513549" y="4587295"/>
                  <a:pt x="5752407" y="4065618"/>
                  <a:pt x="5835934" y="3560060"/>
                </a:cubicBezTo>
                <a:cubicBezTo>
                  <a:pt x="5919461" y="3054502"/>
                  <a:pt x="5888688" y="2389218"/>
                  <a:pt x="5827142" y="1933483"/>
                </a:cubicBezTo>
                <a:cubicBezTo>
                  <a:pt x="5765596" y="1477748"/>
                  <a:pt x="5639572" y="1133383"/>
                  <a:pt x="5466657" y="825652"/>
                </a:cubicBezTo>
                <a:cubicBezTo>
                  <a:pt x="5293742" y="517921"/>
                  <a:pt x="4908346" y="217517"/>
                  <a:pt x="4789650" y="87098"/>
                </a:cubicBezTo>
                <a:cubicBezTo>
                  <a:pt x="4670954" y="-43321"/>
                  <a:pt x="4712717" y="-92"/>
                  <a:pt x="4754480" y="431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43110" y="2174174"/>
            <a:ext cx="788999" cy="36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96D141">
                    <a:lumMod val="50000"/>
                  </a:srgbClr>
                </a:solidFill>
              </a:rPr>
              <a:t>FL100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349083" y="2174175"/>
            <a:ext cx="788999" cy="36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42B051">
                    <a:lumMod val="50000"/>
                  </a:srgbClr>
                </a:solidFill>
              </a:rPr>
              <a:t>FL090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170949" y="2201581"/>
            <a:ext cx="788999" cy="36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5FCBEF">
                    <a:lumMod val="50000"/>
                  </a:srgbClr>
                </a:solidFill>
              </a:rPr>
              <a:t>FL070</a:t>
            </a:r>
          </a:p>
        </p:txBody>
      </p:sp>
      <p:pic>
        <p:nvPicPr>
          <p:cNvPr id="2050" name="Picture 2" descr="http://2.bp.blogspot.com/_9JlIA13FIzw/SxL8hKhlUUI/AAAAAAAAAJg/q8wR5xZJHgQ/s1600/Blog-Scene-AirspaceDepic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331" y="3697299"/>
            <a:ext cx="4176107" cy="31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tar: 4 Points 19"/>
          <p:cNvSpPr/>
          <p:nvPr/>
        </p:nvSpPr>
        <p:spPr>
          <a:xfrm>
            <a:off x="912138" y="509954"/>
            <a:ext cx="273641" cy="274320"/>
          </a:xfrm>
          <a:prstGeom prst="star4">
            <a:avLst>
              <a:gd name="adj" fmla="val 239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Star: 4 Points 21"/>
          <p:cNvSpPr/>
          <p:nvPr/>
        </p:nvSpPr>
        <p:spPr>
          <a:xfrm>
            <a:off x="137446" y="4289262"/>
            <a:ext cx="273641" cy="274320"/>
          </a:xfrm>
          <a:prstGeom prst="star4">
            <a:avLst>
              <a:gd name="adj" fmla="val 239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tar: 4 Points 22"/>
          <p:cNvSpPr/>
          <p:nvPr/>
        </p:nvSpPr>
        <p:spPr>
          <a:xfrm>
            <a:off x="1327854" y="5906991"/>
            <a:ext cx="273641" cy="274320"/>
          </a:xfrm>
          <a:prstGeom prst="star4">
            <a:avLst>
              <a:gd name="adj" fmla="val 239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Star: 4 Points 23"/>
          <p:cNvSpPr/>
          <p:nvPr/>
        </p:nvSpPr>
        <p:spPr>
          <a:xfrm>
            <a:off x="8484240" y="5769831"/>
            <a:ext cx="273641" cy="274320"/>
          </a:xfrm>
          <a:prstGeom prst="star4">
            <a:avLst>
              <a:gd name="adj" fmla="val 239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Star: 4 Points 24"/>
          <p:cNvSpPr/>
          <p:nvPr/>
        </p:nvSpPr>
        <p:spPr>
          <a:xfrm>
            <a:off x="1522090" y="6432231"/>
            <a:ext cx="273641" cy="274320"/>
          </a:xfrm>
          <a:prstGeom prst="star4">
            <a:avLst>
              <a:gd name="adj" fmla="val 239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Star: 4 Points 25"/>
          <p:cNvSpPr/>
          <p:nvPr/>
        </p:nvSpPr>
        <p:spPr>
          <a:xfrm>
            <a:off x="11254720" y="784274"/>
            <a:ext cx="273641" cy="274320"/>
          </a:xfrm>
          <a:prstGeom prst="star4">
            <a:avLst>
              <a:gd name="adj" fmla="val 239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Star: 4 Points 26"/>
          <p:cNvSpPr/>
          <p:nvPr/>
        </p:nvSpPr>
        <p:spPr>
          <a:xfrm>
            <a:off x="10492090" y="3267592"/>
            <a:ext cx="273641" cy="274320"/>
          </a:xfrm>
          <a:prstGeom prst="star4">
            <a:avLst>
              <a:gd name="adj" fmla="val 239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Star: 4 Points 27"/>
          <p:cNvSpPr/>
          <p:nvPr/>
        </p:nvSpPr>
        <p:spPr>
          <a:xfrm>
            <a:off x="608137" y="2923315"/>
            <a:ext cx="273641" cy="274320"/>
          </a:xfrm>
          <a:prstGeom prst="star4">
            <a:avLst>
              <a:gd name="adj" fmla="val 2397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051767" y="337355"/>
                <a:ext cx="574438" cy="2853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ORD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74" y="337352"/>
                <a:ext cx="575863" cy="285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09917" y="4426422"/>
                <a:ext cx="574438" cy="28578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ORD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84" y="4426422"/>
                <a:ext cx="575862" cy="2857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79452" y="5971636"/>
                <a:ext cx="574438" cy="28668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ORD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67" y="5971636"/>
                <a:ext cx="575862" cy="2866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628911" y="3438621"/>
                <a:ext cx="574438" cy="28501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ORD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271" y="3438621"/>
                <a:ext cx="575862" cy="2850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404861" y="915894"/>
                <a:ext cx="574438" cy="28956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ORD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144" y="915894"/>
                <a:ext cx="575862" cy="2895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51996" y="3048108"/>
                <a:ext cx="584032" cy="28302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MKE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" y="3048108"/>
                <a:ext cx="585481" cy="2830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706525" y="5759971"/>
                <a:ext cx="632004" cy="28418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MDW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032" y="5759971"/>
                <a:ext cx="627736" cy="2841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732112" y="6509238"/>
                <a:ext cx="632004" cy="2837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MDW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06" y="6509238"/>
                <a:ext cx="633570" cy="283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tar: 4 Points 36"/>
          <p:cNvSpPr/>
          <p:nvPr/>
        </p:nvSpPr>
        <p:spPr>
          <a:xfrm>
            <a:off x="1766713" y="852854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Star: 4 Points 37"/>
          <p:cNvSpPr/>
          <p:nvPr/>
        </p:nvSpPr>
        <p:spPr>
          <a:xfrm>
            <a:off x="2584506" y="958362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Star: 4 Points 38"/>
          <p:cNvSpPr/>
          <p:nvPr/>
        </p:nvSpPr>
        <p:spPr>
          <a:xfrm>
            <a:off x="3446245" y="994445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Star: 4 Points 39"/>
          <p:cNvSpPr/>
          <p:nvPr/>
        </p:nvSpPr>
        <p:spPr>
          <a:xfrm>
            <a:off x="2608606" y="1618790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Star: 4 Points 40"/>
          <p:cNvSpPr/>
          <p:nvPr/>
        </p:nvSpPr>
        <p:spPr>
          <a:xfrm>
            <a:off x="3549795" y="1755950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Star: 4 Points 41"/>
          <p:cNvSpPr/>
          <p:nvPr/>
        </p:nvSpPr>
        <p:spPr>
          <a:xfrm>
            <a:off x="4482383" y="1051827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Star: 4 Points 42"/>
          <p:cNvSpPr/>
          <p:nvPr/>
        </p:nvSpPr>
        <p:spPr>
          <a:xfrm>
            <a:off x="5721794" y="1189471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Star: 4 Points 43"/>
          <p:cNvSpPr/>
          <p:nvPr/>
        </p:nvSpPr>
        <p:spPr>
          <a:xfrm>
            <a:off x="6646964" y="1755950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Star: 4 Points 44"/>
          <p:cNvSpPr/>
          <p:nvPr/>
        </p:nvSpPr>
        <p:spPr>
          <a:xfrm>
            <a:off x="7052590" y="2453473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48" name="Straight Arrow Connector 2047"/>
          <p:cNvCxnSpPr>
            <a:stCxn id="20" idx="3"/>
            <a:endCxn id="37" idx="1"/>
          </p:cNvCxnSpPr>
          <p:nvPr/>
        </p:nvCxnSpPr>
        <p:spPr>
          <a:xfrm>
            <a:off x="1185782" y="647114"/>
            <a:ext cx="580934" cy="27432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3"/>
            <a:endCxn id="38" idx="1"/>
          </p:cNvCxnSpPr>
          <p:nvPr/>
        </p:nvCxnSpPr>
        <p:spPr>
          <a:xfrm>
            <a:off x="1903535" y="921434"/>
            <a:ext cx="680974" cy="10550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3"/>
            <a:endCxn id="39" idx="1"/>
          </p:cNvCxnSpPr>
          <p:nvPr/>
        </p:nvCxnSpPr>
        <p:spPr>
          <a:xfrm>
            <a:off x="2721329" y="1026945"/>
            <a:ext cx="724917" cy="360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3"/>
            <a:endCxn id="42" idx="1"/>
          </p:cNvCxnSpPr>
          <p:nvPr/>
        </p:nvCxnSpPr>
        <p:spPr>
          <a:xfrm>
            <a:off x="3583065" y="1063025"/>
            <a:ext cx="899321" cy="5738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3"/>
            <a:endCxn id="43" idx="1"/>
          </p:cNvCxnSpPr>
          <p:nvPr/>
        </p:nvCxnSpPr>
        <p:spPr>
          <a:xfrm>
            <a:off x="4619205" y="1120407"/>
            <a:ext cx="1102591" cy="13764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3" idx="3"/>
            <a:endCxn id="44" idx="1"/>
          </p:cNvCxnSpPr>
          <p:nvPr/>
        </p:nvCxnSpPr>
        <p:spPr>
          <a:xfrm>
            <a:off x="5858615" y="1258056"/>
            <a:ext cx="788349" cy="5664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2"/>
            <a:endCxn id="45" idx="0"/>
          </p:cNvCxnSpPr>
          <p:nvPr/>
        </p:nvCxnSpPr>
        <p:spPr>
          <a:xfrm>
            <a:off x="6715375" y="1893115"/>
            <a:ext cx="405626" cy="560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8" idx="2"/>
            <a:endCxn id="40" idx="0"/>
          </p:cNvCxnSpPr>
          <p:nvPr/>
        </p:nvCxnSpPr>
        <p:spPr>
          <a:xfrm>
            <a:off x="2652917" y="1095522"/>
            <a:ext cx="24100" cy="523268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2"/>
          </p:cNvCxnSpPr>
          <p:nvPr/>
        </p:nvCxnSpPr>
        <p:spPr>
          <a:xfrm>
            <a:off x="2677018" y="1755955"/>
            <a:ext cx="268489" cy="827187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9" idx="2"/>
            <a:endCxn id="41" idx="0"/>
          </p:cNvCxnSpPr>
          <p:nvPr/>
        </p:nvCxnSpPr>
        <p:spPr>
          <a:xfrm>
            <a:off x="3514656" y="1131610"/>
            <a:ext cx="103551" cy="624345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1" idx="2"/>
          </p:cNvCxnSpPr>
          <p:nvPr/>
        </p:nvCxnSpPr>
        <p:spPr>
          <a:xfrm>
            <a:off x="3618207" y="1893115"/>
            <a:ext cx="414519" cy="887179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3" name="Picture 2072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594661">
            <a:off x="780705" y="274172"/>
            <a:ext cx="497817" cy="99317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7707147">
            <a:off x="5617593" y="567131"/>
            <a:ext cx="497817" cy="993172"/>
          </a:xfrm>
          <a:prstGeom prst="rect">
            <a:avLst/>
          </a:prstGeom>
        </p:spPr>
      </p:pic>
      <p:sp>
        <p:nvSpPr>
          <p:cNvPr id="85" name="Isosceles Triangle 84"/>
          <p:cNvSpPr/>
          <p:nvPr/>
        </p:nvSpPr>
        <p:spPr>
          <a:xfrm rot="5400000">
            <a:off x="4429267" y="2685639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Isosceles Triangle 85"/>
          <p:cNvSpPr/>
          <p:nvPr/>
        </p:nvSpPr>
        <p:spPr>
          <a:xfrm rot="5400000">
            <a:off x="4465466" y="2820158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Isosceles Triangle 86"/>
          <p:cNvSpPr/>
          <p:nvPr/>
        </p:nvSpPr>
        <p:spPr>
          <a:xfrm rot="16200000">
            <a:off x="6186759" y="2351737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Isosceles Triangle 87"/>
          <p:cNvSpPr/>
          <p:nvPr/>
        </p:nvSpPr>
        <p:spPr>
          <a:xfrm rot="16200000">
            <a:off x="6242694" y="2549333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Isosceles Triangle 88"/>
          <p:cNvSpPr/>
          <p:nvPr/>
        </p:nvSpPr>
        <p:spPr>
          <a:xfrm rot="16200000">
            <a:off x="6258734" y="2763158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76983" y="2909364"/>
            <a:ext cx="47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5FCBEF">
                    <a:lumMod val="50000"/>
                  </a:srgbClr>
                </a:solidFill>
              </a:rPr>
              <a:t>ILS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61857" y="3124484"/>
            <a:ext cx="47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5FCBEF">
                    <a:lumMod val="50000"/>
                  </a:srgbClr>
                </a:solidFill>
              </a:rPr>
              <a:t>ILS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42130" y="3327967"/>
            <a:ext cx="47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5FCBEF">
                    <a:lumMod val="50000"/>
                  </a:srgbClr>
                </a:solidFill>
              </a:rPr>
              <a:t>ILS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18147" y="92875"/>
            <a:ext cx="229709" cy="759981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94802" y="101118"/>
            <a:ext cx="1521366" cy="972725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tar: 4 Points 100"/>
          <p:cNvSpPr/>
          <p:nvPr/>
        </p:nvSpPr>
        <p:spPr>
          <a:xfrm>
            <a:off x="6980219" y="3025238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Star: 4 Points 102"/>
          <p:cNvSpPr/>
          <p:nvPr/>
        </p:nvSpPr>
        <p:spPr>
          <a:xfrm>
            <a:off x="5931490" y="3031784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Star: 4 Points 104"/>
          <p:cNvSpPr/>
          <p:nvPr/>
        </p:nvSpPr>
        <p:spPr>
          <a:xfrm>
            <a:off x="1162791" y="5384739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Freeform: Shape 54"/>
          <p:cNvSpPr/>
          <p:nvPr/>
        </p:nvSpPr>
        <p:spPr>
          <a:xfrm>
            <a:off x="1269393" y="3487235"/>
            <a:ext cx="3947164" cy="1915349"/>
          </a:xfrm>
          <a:custGeom>
            <a:avLst/>
            <a:gdLst>
              <a:gd name="connsiteX0" fmla="*/ 3939540 w 3939540"/>
              <a:gd name="connsiteY0" fmla="*/ 83518 h 1919938"/>
              <a:gd name="connsiteX1" fmla="*/ 2316480 w 3939540"/>
              <a:gd name="connsiteY1" fmla="*/ 213058 h 1919938"/>
              <a:gd name="connsiteX2" fmla="*/ 0 w 3939540"/>
              <a:gd name="connsiteY2" fmla="*/ 1919938 h 191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9540" h="1919938">
                <a:moveTo>
                  <a:pt x="3939540" y="83518"/>
                </a:moveTo>
                <a:cubicBezTo>
                  <a:pt x="3456305" y="-4747"/>
                  <a:pt x="2973070" y="-93012"/>
                  <a:pt x="2316480" y="213058"/>
                </a:cubicBezTo>
                <a:cubicBezTo>
                  <a:pt x="1659890" y="519128"/>
                  <a:pt x="829945" y="1219533"/>
                  <a:pt x="0" y="1919938"/>
                </a:cubicBezTo>
              </a:path>
            </a:pathLst>
          </a:custGeom>
          <a:noFill/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429693" y="4947008"/>
            <a:ext cx="18887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n-US" sz="20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ORD </a:t>
            </a:r>
            <a:r>
              <a:rPr lang="en-US" sz="20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Departure</a:t>
            </a:r>
          </a:p>
          <a:p>
            <a:pPr algn="ctr" defTabSz="457200"/>
            <a:r>
              <a:rPr lang="en-US" sz="20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Airspace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24693" y="161040"/>
            <a:ext cx="14812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n-US" sz="20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ORD </a:t>
            </a:r>
            <a:r>
              <a:rPr lang="en-US" sz="2000" dirty="0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Arrival</a:t>
            </a:r>
          </a:p>
          <a:p>
            <a:pPr algn="ctr" defTabSz="457200"/>
            <a:r>
              <a:rPr lang="en-US" sz="20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Airspace</a:t>
            </a:r>
          </a:p>
        </p:txBody>
      </p:sp>
      <p:sp>
        <p:nvSpPr>
          <p:cNvPr id="61" name="Freeform: Shape 60"/>
          <p:cNvSpPr/>
          <p:nvPr/>
        </p:nvSpPr>
        <p:spPr>
          <a:xfrm>
            <a:off x="820925" y="7620"/>
            <a:ext cx="10801232" cy="5646420"/>
          </a:xfrm>
          <a:custGeom>
            <a:avLst/>
            <a:gdLst>
              <a:gd name="connsiteX0" fmla="*/ 4838700 w 10828020"/>
              <a:gd name="connsiteY0" fmla="*/ 3665220 h 5646420"/>
              <a:gd name="connsiteX1" fmla="*/ 4099560 w 10828020"/>
              <a:gd name="connsiteY1" fmla="*/ 3642360 h 5646420"/>
              <a:gd name="connsiteX2" fmla="*/ 3368040 w 10828020"/>
              <a:gd name="connsiteY2" fmla="*/ 3680460 h 5646420"/>
              <a:gd name="connsiteX3" fmla="*/ 2575560 w 10828020"/>
              <a:gd name="connsiteY3" fmla="*/ 2819400 h 5646420"/>
              <a:gd name="connsiteX4" fmla="*/ 1798320 w 10828020"/>
              <a:gd name="connsiteY4" fmla="*/ 2880360 h 5646420"/>
              <a:gd name="connsiteX5" fmla="*/ 0 w 10828020"/>
              <a:gd name="connsiteY5" fmla="*/ 2217420 h 5646420"/>
              <a:gd name="connsiteX6" fmla="*/ 15240 w 10828020"/>
              <a:gd name="connsiteY6" fmla="*/ 1668780 h 5646420"/>
              <a:gd name="connsiteX7" fmla="*/ 441960 w 10828020"/>
              <a:gd name="connsiteY7" fmla="*/ 7620 h 5646420"/>
              <a:gd name="connsiteX8" fmla="*/ 8740140 w 10828020"/>
              <a:gd name="connsiteY8" fmla="*/ 0 h 5646420"/>
              <a:gd name="connsiteX9" fmla="*/ 9060180 w 10828020"/>
              <a:gd name="connsiteY9" fmla="*/ 251460 h 5646420"/>
              <a:gd name="connsiteX10" fmla="*/ 9304020 w 10828020"/>
              <a:gd name="connsiteY10" fmla="*/ 800100 h 5646420"/>
              <a:gd name="connsiteX11" fmla="*/ 9311640 w 10828020"/>
              <a:gd name="connsiteY11" fmla="*/ 937260 h 5646420"/>
              <a:gd name="connsiteX12" fmla="*/ 10477500 w 10828020"/>
              <a:gd name="connsiteY12" fmla="*/ 594360 h 5646420"/>
              <a:gd name="connsiteX13" fmla="*/ 10828020 w 10828020"/>
              <a:gd name="connsiteY13" fmla="*/ 2278380 h 5646420"/>
              <a:gd name="connsiteX14" fmla="*/ 9677400 w 10828020"/>
              <a:gd name="connsiteY14" fmla="*/ 2682240 h 5646420"/>
              <a:gd name="connsiteX15" fmla="*/ 9845040 w 10828020"/>
              <a:gd name="connsiteY15" fmla="*/ 3688080 h 5646420"/>
              <a:gd name="connsiteX16" fmla="*/ 9761220 w 10828020"/>
              <a:gd name="connsiteY16" fmla="*/ 4587240 h 5646420"/>
              <a:gd name="connsiteX17" fmla="*/ 9433560 w 10828020"/>
              <a:gd name="connsiteY17" fmla="*/ 5646420 h 5646420"/>
              <a:gd name="connsiteX18" fmla="*/ 8823960 w 10828020"/>
              <a:gd name="connsiteY18" fmla="*/ 5097780 h 5646420"/>
              <a:gd name="connsiteX19" fmla="*/ 4838700 w 10828020"/>
              <a:gd name="connsiteY19" fmla="*/ 3665220 h 564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28020" h="5646420">
                <a:moveTo>
                  <a:pt x="4838700" y="3665220"/>
                </a:moveTo>
                <a:lnTo>
                  <a:pt x="4099560" y="3642360"/>
                </a:lnTo>
                <a:lnTo>
                  <a:pt x="3368040" y="3680460"/>
                </a:lnTo>
                <a:lnTo>
                  <a:pt x="2575560" y="2819400"/>
                </a:lnTo>
                <a:lnTo>
                  <a:pt x="1798320" y="2880360"/>
                </a:lnTo>
                <a:lnTo>
                  <a:pt x="0" y="2217420"/>
                </a:lnTo>
                <a:lnTo>
                  <a:pt x="15240" y="1668780"/>
                </a:lnTo>
                <a:lnTo>
                  <a:pt x="441960" y="7620"/>
                </a:lnTo>
                <a:lnTo>
                  <a:pt x="8740140" y="0"/>
                </a:lnTo>
                <a:lnTo>
                  <a:pt x="9060180" y="251460"/>
                </a:lnTo>
                <a:lnTo>
                  <a:pt x="9304020" y="800100"/>
                </a:lnTo>
                <a:lnTo>
                  <a:pt x="9311640" y="937260"/>
                </a:lnTo>
                <a:lnTo>
                  <a:pt x="10477500" y="594360"/>
                </a:lnTo>
                <a:lnTo>
                  <a:pt x="10828020" y="2278380"/>
                </a:lnTo>
                <a:lnTo>
                  <a:pt x="9677400" y="2682240"/>
                </a:lnTo>
                <a:lnTo>
                  <a:pt x="9845040" y="3688080"/>
                </a:lnTo>
                <a:lnTo>
                  <a:pt x="9761220" y="4587240"/>
                </a:lnTo>
                <a:lnTo>
                  <a:pt x="9433560" y="5646420"/>
                </a:lnTo>
                <a:lnTo>
                  <a:pt x="8823960" y="5097780"/>
                </a:lnTo>
                <a:lnTo>
                  <a:pt x="4838700" y="3665220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44423" y="1263415"/>
            <a:ext cx="316566" cy="360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460989" y="1443782"/>
            <a:ext cx="359936" cy="97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213417" y="1415815"/>
            <a:ext cx="316566" cy="360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2" idx="6"/>
          </p:cNvCxnSpPr>
          <p:nvPr/>
        </p:nvCxnSpPr>
        <p:spPr>
          <a:xfrm>
            <a:off x="1529983" y="1596182"/>
            <a:ext cx="359936" cy="97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127817" y="2839666"/>
            <a:ext cx="316566" cy="360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102" idx="6"/>
          </p:cNvCxnSpPr>
          <p:nvPr/>
        </p:nvCxnSpPr>
        <p:spPr>
          <a:xfrm>
            <a:off x="2444383" y="3020033"/>
            <a:ext cx="359936" cy="97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931951" y="292498"/>
            <a:ext cx="316566" cy="360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6" idx="6"/>
          </p:cNvCxnSpPr>
          <p:nvPr/>
        </p:nvCxnSpPr>
        <p:spPr>
          <a:xfrm>
            <a:off x="5248517" y="472865"/>
            <a:ext cx="364839" cy="297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042319" y="1146264"/>
            <a:ext cx="316566" cy="360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8" idx="6"/>
          </p:cNvCxnSpPr>
          <p:nvPr/>
        </p:nvCxnSpPr>
        <p:spPr>
          <a:xfrm>
            <a:off x="2358885" y="1326631"/>
            <a:ext cx="359936" cy="97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2956719" y="1502940"/>
            <a:ext cx="316566" cy="360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6" idx="6"/>
          </p:cNvCxnSpPr>
          <p:nvPr/>
        </p:nvCxnSpPr>
        <p:spPr>
          <a:xfrm>
            <a:off x="3273285" y="1683307"/>
            <a:ext cx="364839" cy="297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957249" y="1887975"/>
            <a:ext cx="316566" cy="360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118" idx="6"/>
          </p:cNvCxnSpPr>
          <p:nvPr/>
        </p:nvCxnSpPr>
        <p:spPr>
          <a:xfrm>
            <a:off x="6273815" y="2068342"/>
            <a:ext cx="578401" cy="955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-15081" y="228600"/>
            <a:ext cx="316566" cy="360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stCxn id="127" idx="6"/>
          </p:cNvCxnSpPr>
          <p:nvPr/>
        </p:nvCxnSpPr>
        <p:spPr>
          <a:xfrm>
            <a:off x="301485" y="408967"/>
            <a:ext cx="443472" cy="178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3</cp:revision>
  <dcterms:created xsi:type="dcterms:W3CDTF">2016-10-13T00:26:27Z</dcterms:created>
  <dcterms:modified xsi:type="dcterms:W3CDTF">2016-10-13T00:49:35Z</dcterms:modified>
</cp:coreProperties>
</file>