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292" r:id="rId2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5"/>
    <a:srgbClr val="FF6600"/>
    <a:srgbClr val="2A6AB3"/>
    <a:srgbClr val="D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6" autoAdjust="0"/>
    <p:restoredTop sz="98057" autoAdjust="0"/>
  </p:normalViewPr>
  <p:slideViewPr>
    <p:cSldViewPr snapToGrid="0" showGuides="1">
      <p:cViewPr>
        <p:scale>
          <a:sx n="125" d="100"/>
          <a:sy n="125" d="100"/>
        </p:scale>
        <p:origin x="-496" y="-328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941"/>
        <p:guide orient="horz" pos="101"/>
        <p:guide orient="horz" pos="417"/>
        <p:guide pos="240"/>
        <p:guide pos="5520"/>
        <p:guide pos="4469"/>
        <p:guide pos="3418"/>
        <p:guide pos="2362"/>
        <p:guide pos="2879"/>
        <p:guide pos="2783"/>
        <p:guide pos="2975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-331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8771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39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r="56081" b="65036"/>
          <a:stretch/>
        </p:blipFill>
        <p:spPr bwMode="auto">
          <a:xfrm rot="120000">
            <a:off x="-304103" y="1566406"/>
            <a:ext cx="9591949" cy="182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758" y="3745373"/>
            <a:ext cx="8382000" cy="1089025"/>
          </a:xfrm>
          <a:prstGeom prst="rect">
            <a:avLst/>
          </a:prstGeom>
        </p:spPr>
        <p:txBody>
          <a:bodyPr tIns="45720" bIns="45720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1758" y="4897728"/>
            <a:ext cx="8382000" cy="776288"/>
          </a:xfrm>
          <a:prstGeom prst="rect">
            <a:avLst/>
          </a:prstGeo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" y="286362"/>
            <a:ext cx="3142578" cy="176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"/>
          <a:stretch/>
        </p:blipFill>
        <p:spPr bwMode="auto">
          <a:xfrm>
            <a:off x="4330071" y="5507665"/>
            <a:ext cx="4813929" cy="69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uppieren 19"/>
          <p:cNvGrpSpPr/>
          <p:nvPr userDrawn="1"/>
        </p:nvGrpSpPr>
        <p:grpSpPr>
          <a:xfrm>
            <a:off x="4261299" y="6313058"/>
            <a:ext cx="4735957" cy="454979"/>
            <a:chOff x="3390003" y="6282519"/>
            <a:chExt cx="5607254" cy="538684"/>
          </a:xfrm>
        </p:grpSpPr>
        <p:pic>
          <p:nvPicPr>
            <p:cNvPr id="21" name="Picture 2" descr="C:\Users\Admin\Desktop\maxon_h80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647" y="6393403"/>
              <a:ext cx="1192871" cy="31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Admin\Desktop\kowa_h80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757" y="6371862"/>
              <a:ext cx="8235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Admin\Desktop\stemmer_h80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144" y="6422787"/>
              <a:ext cx="1330240" cy="258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5" descr="C:\Users\Admin\Desktop\minizepp_h80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905" y="6282519"/>
              <a:ext cx="626220" cy="538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C:\Users\Admin\Desktop\pangas_h80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003" y="6333887"/>
              <a:ext cx="871297" cy="435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9F85DD-1765-4155-BE31-DCDCF098BCB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2" hasCustomPrompt="1"/>
          </p:nvPr>
        </p:nvSpPr>
        <p:spPr>
          <a:xfrm>
            <a:off x="3743661" y="271890"/>
            <a:ext cx="5019339" cy="776288"/>
          </a:xfrm>
          <a:prstGeom prst="rect">
            <a:avLst/>
          </a:prstGeom>
        </p:spPr>
        <p:txBody>
          <a:bodyPr tIns="45720" bIns="45720" anchor="b" anchorCtr="0">
            <a:normAutofit/>
          </a:bodyPr>
          <a:lstStyle>
            <a:lvl1pPr marL="0" indent="0" algn="r">
              <a:buFont typeface="Wingdings" pitchFamily="16" charset="2"/>
              <a:buNone/>
              <a:defRPr sz="3500" i="1"/>
            </a:lvl1pPr>
          </a:lstStyle>
          <a:p>
            <a:r>
              <a:rPr lang="de-CH" dirty="0" smtClean="0"/>
              <a:t>Untertitel</a:t>
            </a:r>
            <a:endParaRPr lang="de-CH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381001" y="268749"/>
            <a:ext cx="5740100" cy="766764"/>
          </a:xfrm>
          <a:prstGeom prst="rect">
            <a:avLst/>
          </a:prstGeom>
        </p:spPr>
        <p:txBody>
          <a:bodyPr anchor="b"/>
          <a:lstStyle/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3"/>
          </p:nvPr>
        </p:nvSpPr>
        <p:spPr>
          <a:xfrm>
            <a:off x="387350" y="1301735"/>
            <a:ext cx="8401648" cy="49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F7EB3D-6C05-42A2-B999-E4832731EF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5079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" r="606" b="3819"/>
          <a:stretch/>
        </p:blipFill>
        <p:spPr bwMode="auto">
          <a:xfrm>
            <a:off x="0" y="6019681"/>
            <a:ext cx="9144000" cy="8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67649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ETH Light" pitchFamily="2" charset="0"/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0" r:id="rId3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000" b="0">
          <a:solidFill>
            <a:schemeClr val="accent1"/>
          </a:solidFill>
          <a:latin typeface="ETH Light" pitchFamily="2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3200">
          <a:solidFill>
            <a:schemeClr val="tx1"/>
          </a:solidFill>
          <a:latin typeface="ETH Light" pitchFamily="2" charset="0"/>
          <a:ea typeface="+mn-ea"/>
          <a:cs typeface="+mn-cs"/>
        </a:defRPr>
      </a:lvl1pPr>
      <a:lvl2pPr marL="623888" indent="-238125" algn="l" rtl="0" fontAlgn="base">
        <a:lnSpc>
          <a:spcPct val="100000"/>
        </a:lnSpc>
        <a:spcBef>
          <a:spcPts val="400"/>
        </a:spcBef>
        <a:spcAft>
          <a:spcPct val="0"/>
        </a:spcAft>
        <a:buClr>
          <a:schemeClr val="accent3"/>
        </a:buClr>
        <a:buFont typeface="Symbol" pitchFamily="18" charset="2"/>
        <a:buChar char="-"/>
        <a:defRPr sz="2800">
          <a:solidFill>
            <a:schemeClr val="tx1"/>
          </a:solidFill>
          <a:latin typeface="ETH Light" pitchFamily="2" charset="0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800">
          <a:solidFill>
            <a:schemeClr val="tx1"/>
          </a:solidFill>
          <a:latin typeface="ETH Light" pitchFamily="2" charset="0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600">
          <a:solidFill>
            <a:schemeClr val="tx1"/>
          </a:solidFill>
          <a:latin typeface="ETH Light" pitchFamily="2" charset="0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050">
          <a:solidFill>
            <a:schemeClr val="tx1"/>
          </a:solidFill>
          <a:latin typeface="ETH Light" pitchFamily="2" charset="0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767207" y="285734"/>
            <a:ext cx="155448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Direct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3345766" y="291514"/>
            <a:ext cx="204216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Assisted</a:t>
            </a:r>
            <a:endParaRPr lang="de-DE" dirty="0" smtClean="0"/>
          </a:p>
          <a:p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6493803" y="320822"/>
            <a:ext cx="1554480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Half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grpSp>
        <p:nvGrpSpPr>
          <p:cNvPr id="71" name="Gruppierung 70"/>
          <p:cNvGrpSpPr/>
          <p:nvPr/>
        </p:nvGrpSpPr>
        <p:grpSpPr>
          <a:xfrm>
            <a:off x="555541" y="1138017"/>
            <a:ext cx="2132412" cy="2244703"/>
            <a:chOff x="780232" y="3033248"/>
            <a:chExt cx="2252045" cy="2270869"/>
          </a:xfrm>
        </p:grpSpPr>
        <p:grpSp>
          <p:nvGrpSpPr>
            <p:cNvPr id="21504" name="Gruppierung 21503"/>
            <p:cNvGrpSpPr/>
            <p:nvPr/>
          </p:nvGrpSpPr>
          <p:grpSpPr>
            <a:xfrm>
              <a:off x="780232" y="3276887"/>
              <a:ext cx="1312728" cy="1183353"/>
              <a:chOff x="780232" y="3276887"/>
              <a:chExt cx="1312728" cy="1183353"/>
            </a:xfrm>
          </p:grpSpPr>
          <p:grpSp>
            <p:nvGrpSpPr>
              <p:cNvPr id="31" name="Gruppierung 30"/>
              <p:cNvGrpSpPr/>
              <p:nvPr/>
            </p:nvGrpSpPr>
            <p:grpSpPr>
              <a:xfrm>
                <a:off x="780232" y="3276887"/>
                <a:ext cx="1312728" cy="1183353"/>
                <a:chOff x="780232" y="3276887"/>
                <a:chExt cx="1312728" cy="1183353"/>
              </a:xfrm>
            </p:grpSpPr>
            <p:grpSp>
              <p:nvGrpSpPr>
                <p:cNvPr id="49" name="Gruppieren 48"/>
                <p:cNvGrpSpPr/>
                <p:nvPr/>
              </p:nvGrpSpPr>
              <p:grpSpPr>
                <a:xfrm>
                  <a:off x="780232" y="3276887"/>
                  <a:ext cx="1312728" cy="1183353"/>
                  <a:chOff x="1204690" y="3091544"/>
                  <a:chExt cx="587823" cy="566065"/>
                </a:xfrm>
              </p:grpSpPr>
              <p:sp>
                <p:nvSpPr>
                  <p:cNvPr id="50" name="Ellipse 49"/>
                  <p:cNvSpPr/>
                  <p:nvPr/>
                </p:nvSpPr>
                <p:spPr bwMode="auto">
                  <a:xfrm rot="5400000">
                    <a:off x="1669142" y="343989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9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1" name="Ellipse 50"/>
                  <p:cNvSpPr/>
                  <p:nvPr/>
                </p:nvSpPr>
                <p:spPr bwMode="auto">
                  <a:xfrm rot="5400000">
                    <a:off x="1240976" y="350520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10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2" name="Ellipse 51"/>
                  <p:cNvSpPr/>
                  <p:nvPr/>
                </p:nvSpPr>
                <p:spPr bwMode="auto">
                  <a:xfrm>
                    <a:off x="1219200" y="3135094"/>
                    <a:ext cx="522515" cy="522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5E9EFF">
                          <a:alpha val="61000"/>
                        </a:srgbClr>
                      </a:gs>
                      <a:gs pos="39999">
                        <a:srgbClr val="85C2FF"/>
                      </a:gs>
                      <a:gs pos="70000">
                        <a:srgbClr val="C4D6EB"/>
                      </a:gs>
                      <a:gs pos="100000">
                        <a:srgbClr val="FFEBFA"/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3" name="Ellipse 52"/>
                  <p:cNvSpPr/>
                  <p:nvPr/>
                </p:nvSpPr>
                <p:spPr bwMode="auto">
                  <a:xfrm>
                    <a:off x="1436914" y="3091544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cxnSp>
              <p:nvCxnSpPr>
                <p:cNvPr id="11" name="Gerade Verbindung mit Pfeil 10"/>
                <p:cNvCxnSpPr/>
                <p:nvPr/>
              </p:nvCxnSpPr>
              <p:spPr bwMode="auto">
                <a:xfrm>
                  <a:off x="1384935" y="3908913"/>
                  <a:ext cx="10160" cy="39624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15" name="Gerade Verbindung mit Pfeil 14"/>
                <p:cNvCxnSpPr/>
                <p:nvPr/>
              </p:nvCxnSpPr>
              <p:spPr bwMode="auto">
                <a:xfrm flipV="1">
                  <a:off x="1379376" y="3660588"/>
                  <a:ext cx="316448" cy="251969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69" name="Gerade Verbindung mit Pfeil 68"/>
                <p:cNvCxnSpPr/>
                <p:nvPr/>
              </p:nvCxnSpPr>
              <p:spPr bwMode="auto">
                <a:xfrm>
                  <a:off x="1381291" y="3916202"/>
                  <a:ext cx="457200" cy="1016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sp>
              <p:nvSpPr>
                <p:cNvPr id="28" name="Oval 27"/>
                <p:cNvSpPr/>
                <p:nvPr/>
              </p:nvSpPr>
              <p:spPr bwMode="auto">
                <a:xfrm>
                  <a:off x="1347973" y="3870750"/>
                  <a:ext cx="86095" cy="8158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DE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9" name="Textfeld 28"/>
              <p:cNvSpPr txBox="1"/>
              <p:nvPr/>
            </p:nvSpPr>
            <p:spPr>
              <a:xfrm>
                <a:off x="1587030" y="3505389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x</a:t>
                </a:r>
                <a:r>
                  <a:rPr lang="de-DE" sz="1000" baseline="30000" dirty="0"/>
                  <a:t>B</a:t>
                </a:r>
                <a:endParaRPr lang="de-DE" sz="1000" baseline="-25000" dirty="0"/>
              </a:p>
            </p:txBody>
          </p:sp>
          <p:sp>
            <p:nvSpPr>
              <p:cNvPr id="72" name="Textfeld 71"/>
              <p:cNvSpPr txBox="1"/>
              <p:nvPr/>
            </p:nvSpPr>
            <p:spPr>
              <a:xfrm>
                <a:off x="1634841" y="3762375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y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  <p:sp>
            <p:nvSpPr>
              <p:cNvPr id="73" name="Textfeld 72"/>
              <p:cNvSpPr txBox="1"/>
              <p:nvPr/>
            </p:nvSpPr>
            <p:spPr>
              <a:xfrm>
                <a:off x="1358430" y="3986494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z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</p:grpSp>
        <p:cxnSp>
          <p:nvCxnSpPr>
            <p:cNvPr id="21512" name="Gerade Verbindung mit Pfeil 21511"/>
            <p:cNvCxnSpPr/>
            <p:nvPr/>
          </p:nvCxnSpPr>
          <p:spPr bwMode="auto">
            <a:xfrm flipV="1">
              <a:off x="1897529" y="3294529"/>
              <a:ext cx="276412" cy="224118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77" name="Gerade Verbindung mit Pfeil 76"/>
            <p:cNvCxnSpPr/>
            <p:nvPr/>
          </p:nvCxnSpPr>
          <p:spPr bwMode="auto">
            <a:xfrm>
              <a:off x="2099235" y="3922059"/>
              <a:ext cx="388471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79" name="Gerade Verbindung mit Pfeil 78"/>
            <p:cNvCxnSpPr/>
            <p:nvPr/>
          </p:nvCxnSpPr>
          <p:spPr bwMode="auto">
            <a:xfrm>
              <a:off x="1388034" y="4570506"/>
              <a:ext cx="1495" cy="330200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86" name="Textfeld 85"/>
            <p:cNvSpPr txBox="1"/>
            <p:nvPr/>
          </p:nvSpPr>
          <p:spPr>
            <a:xfrm>
              <a:off x="1995702" y="3250371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F</a:t>
              </a:r>
              <a:r>
                <a:rPr lang="de-DE" sz="1000" baseline="-25000" dirty="0" smtClean="0"/>
                <a:t>x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2145063" y="3855489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F</a:t>
              </a:r>
              <a:r>
                <a:rPr lang="de-DE" sz="1000" baseline="-25000" dirty="0" smtClean="0"/>
                <a:t>y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1080881" y="4451889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F</a:t>
              </a:r>
              <a:r>
                <a:rPr lang="de-DE" sz="1000" baseline="-25000" dirty="0" smtClean="0"/>
                <a:t>z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cxnSp>
          <p:nvCxnSpPr>
            <p:cNvPr id="21523" name="Gerade Verbindung mit Pfeil 21522"/>
            <p:cNvCxnSpPr/>
            <p:nvPr/>
          </p:nvCxnSpPr>
          <p:spPr bwMode="auto">
            <a:xfrm flipV="1">
              <a:off x="2257001" y="3040529"/>
              <a:ext cx="253116" cy="206377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92" name="Textfeld 91"/>
            <p:cNvSpPr txBox="1"/>
            <p:nvPr/>
          </p:nvSpPr>
          <p:spPr>
            <a:xfrm>
              <a:off x="2347534" y="3033248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M</a:t>
              </a:r>
              <a:r>
                <a:rPr lang="de-DE" sz="1000" baseline="-25000" dirty="0" smtClean="0"/>
                <a:t>x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cxnSp>
          <p:nvCxnSpPr>
            <p:cNvPr id="93" name="Gerade Verbindung mit Pfeil 92"/>
            <p:cNvCxnSpPr/>
            <p:nvPr/>
          </p:nvCxnSpPr>
          <p:spPr bwMode="auto">
            <a:xfrm flipV="1">
              <a:off x="2588695" y="3914588"/>
              <a:ext cx="332305" cy="7660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95" name="Textfeld 94"/>
            <p:cNvSpPr txBox="1"/>
            <p:nvPr/>
          </p:nvSpPr>
          <p:spPr>
            <a:xfrm>
              <a:off x="2622760" y="3843059"/>
              <a:ext cx="4095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M</a:t>
              </a:r>
              <a:r>
                <a:rPr lang="de-DE" sz="1000" baseline="-25000" dirty="0" smtClean="0"/>
                <a:t>y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cxnSp>
          <p:nvCxnSpPr>
            <p:cNvPr id="96" name="Gerade Verbindung mit Pfeil 95"/>
            <p:cNvCxnSpPr/>
            <p:nvPr/>
          </p:nvCxnSpPr>
          <p:spPr bwMode="auto">
            <a:xfrm flipH="1">
              <a:off x="1396999" y="5005294"/>
              <a:ext cx="1" cy="298823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102" name="Textfeld 101"/>
            <p:cNvSpPr txBox="1"/>
            <p:nvPr/>
          </p:nvSpPr>
          <p:spPr>
            <a:xfrm>
              <a:off x="1065581" y="4859060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M</a:t>
              </a:r>
              <a:r>
                <a:rPr lang="de-DE" sz="1000" baseline="-25000" dirty="0" smtClean="0"/>
                <a:t>x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</p:grpSp>
      <p:grpSp>
        <p:nvGrpSpPr>
          <p:cNvPr id="75" name="Gruppierung 74"/>
          <p:cNvGrpSpPr/>
          <p:nvPr/>
        </p:nvGrpSpPr>
        <p:grpSpPr>
          <a:xfrm>
            <a:off x="3038188" y="1254214"/>
            <a:ext cx="1913662" cy="2055340"/>
            <a:chOff x="3360573" y="2827061"/>
            <a:chExt cx="1913662" cy="2055340"/>
          </a:xfrm>
        </p:grpSpPr>
        <p:grpSp>
          <p:nvGrpSpPr>
            <p:cNvPr id="103" name="Gruppierung 102"/>
            <p:cNvGrpSpPr/>
            <p:nvPr/>
          </p:nvGrpSpPr>
          <p:grpSpPr>
            <a:xfrm rot="20259885">
              <a:off x="3360573" y="3205169"/>
              <a:ext cx="1312728" cy="1183353"/>
              <a:chOff x="780232" y="3276887"/>
              <a:chExt cx="1312728" cy="1183353"/>
            </a:xfrm>
          </p:grpSpPr>
          <p:grpSp>
            <p:nvGrpSpPr>
              <p:cNvPr id="104" name="Gruppierung 103"/>
              <p:cNvGrpSpPr/>
              <p:nvPr/>
            </p:nvGrpSpPr>
            <p:grpSpPr>
              <a:xfrm>
                <a:off x="780232" y="3276887"/>
                <a:ext cx="1312728" cy="1183353"/>
                <a:chOff x="780232" y="3276887"/>
                <a:chExt cx="1312728" cy="1183353"/>
              </a:xfrm>
            </p:grpSpPr>
            <p:grpSp>
              <p:nvGrpSpPr>
                <p:cNvPr id="108" name="Gruppieren 48"/>
                <p:cNvGrpSpPr/>
                <p:nvPr/>
              </p:nvGrpSpPr>
              <p:grpSpPr>
                <a:xfrm>
                  <a:off x="780232" y="3276887"/>
                  <a:ext cx="1312728" cy="1183353"/>
                  <a:chOff x="1204690" y="3091544"/>
                  <a:chExt cx="587823" cy="566065"/>
                </a:xfrm>
              </p:grpSpPr>
              <p:sp>
                <p:nvSpPr>
                  <p:cNvPr id="113" name="Ellipse 49"/>
                  <p:cNvSpPr/>
                  <p:nvPr/>
                </p:nvSpPr>
                <p:spPr bwMode="auto">
                  <a:xfrm rot="5400000">
                    <a:off x="1669142" y="343989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9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4" name="Ellipse 50"/>
                  <p:cNvSpPr/>
                  <p:nvPr/>
                </p:nvSpPr>
                <p:spPr bwMode="auto">
                  <a:xfrm rot="5400000">
                    <a:off x="1240976" y="350520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10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5" name="Ellipse 51"/>
                  <p:cNvSpPr/>
                  <p:nvPr/>
                </p:nvSpPr>
                <p:spPr bwMode="auto">
                  <a:xfrm>
                    <a:off x="1219200" y="3135094"/>
                    <a:ext cx="522515" cy="522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5E9EFF">
                          <a:alpha val="61000"/>
                        </a:srgbClr>
                      </a:gs>
                      <a:gs pos="39999">
                        <a:srgbClr val="85C2FF"/>
                      </a:gs>
                      <a:gs pos="70000">
                        <a:srgbClr val="C4D6EB"/>
                      </a:gs>
                      <a:gs pos="100000">
                        <a:srgbClr val="FFEBFA"/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6" name="Ellipse 52"/>
                  <p:cNvSpPr/>
                  <p:nvPr/>
                </p:nvSpPr>
                <p:spPr bwMode="auto">
                  <a:xfrm>
                    <a:off x="1436914" y="3091544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cxnSp>
              <p:nvCxnSpPr>
                <p:cNvPr id="109" name="Gerade Verbindung mit Pfeil 108"/>
                <p:cNvCxnSpPr/>
                <p:nvPr/>
              </p:nvCxnSpPr>
              <p:spPr bwMode="auto">
                <a:xfrm>
                  <a:off x="1384935" y="3908913"/>
                  <a:ext cx="10160" cy="39624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110" name="Gerade Verbindung mit Pfeil 109"/>
                <p:cNvCxnSpPr/>
                <p:nvPr/>
              </p:nvCxnSpPr>
              <p:spPr bwMode="auto">
                <a:xfrm flipV="1">
                  <a:off x="1379376" y="3660588"/>
                  <a:ext cx="316448" cy="251969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111" name="Gerade Verbindung mit Pfeil 110"/>
                <p:cNvCxnSpPr/>
                <p:nvPr/>
              </p:nvCxnSpPr>
              <p:spPr bwMode="auto">
                <a:xfrm>
                  <a:off x="1381291" y="3916202"/>
                  <a:ext cx="457200" cy="1016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sp>
              <p:nvSpPr>
                <p:cNvPr id="112" name="Oval 111"/>
                <p:cNvSpPr/>
                <p:nvPr/>
              </p:nvSpPr>
              <p:spPr bwMode="auto">
                <a:xfrm>
                  <a:off x="1347973" y="3870750"/>
                  <a:ext cx="86095" cy="8158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DE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05" name="Textfeld 104"/>
              <p:cNvSpPr txBox="1"/>
              <p:nvPr/>
            </p:nvSpPr>
            <p:spPr>
              <a:xfrm>
                <a:off x="1587030" y="3505389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x</a:t>
                </a:r>
                <a:r>
                  <a:rPr lang="de-DE" sz="1000" baseline="30000" dirty="0"/>
                  <a:t>B</a:t>
                </a:r>
                <a:endParaRPr lang="de-DE" sz="1000" baseline="-25000" dirty="0"/>
              </a:p>
            </p:txBody>
          </p:sp>
          <p:sp>
            <p:nvSpPr>
              <p:cNvPr id="106" name="Textfeld 105"/>
              <p:cNvSpPr txBox="1"/>
              <p:nvPr/>
            </p:nvSpPr>
            <p:spPr>
              <a:xfrm>
                <a:off x="1634841" y="3762375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y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  <p:sp>
            <p:nvSpPr>
              <p:cNvPr id="107" name="Textfeld 106"/>
              <p:cNvSpPr txBox="1"/>
              <p:nvPr/>
            </p:nvSpPr>
            <p:spPr>
              <a:xfrm>
                <a:off x="1358430" y="3986494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z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</p:grpSp>
        <p:cxnSp>
          <p:nvCxnSpPr>
            <p:cNvPr id="117" name="Gerade Verbindung mit Pfeil 116"/>
            <p:cNvCxnSpPr/>
            <p:nvPr/>
          </p:nvCxnSpPr>
          <p:spPr bwMode="auto">
            <a:xfrm flipV="1">
              <a:off x="4500282" y="3245224"/>
              <a:ext cx="276412" cy="224118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118" name="Gerade Verbindung mit Pfeil 117"/>
            <p:cNvCxnSpPr/>
            <p:nvPr/>
          </p:nvCxnSpPr>
          <p:spPr bwMode="auto">
            <a:xfrm>
              <a:off x="4799105" y="3850342"/>
              <a:ext cx="388471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119" name="Gerade Verbindung mit Pfeil 118"/>
            <p:cNvCxnSpPr/>
            <p:nvPr/>
          </p:nvCxnSpPr>
          <p:spPr bwMode="auto">
            <a:xfrm>
              <a:off x="4002741" y="4495801"/>
              <a:ext cx="1494" cy="367552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122" name="Textfeld 121"/>
            <p:cNvSpPr txBox="1"/>
            <p:nvPr/>
          </p:nvSpPr>
          <p:spPr>
            <a:xfrm>
              <a:off x="4842711" y="3750234"/>
              <a:ext cx="431524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v</a:t>
              </a:r>
              <a:r>
                <a:rPr lang="de-DE" sz="1000" baseline="-25000" dirty="0" smtClean="0"/>
                <a:t>y</a:t>
              </a:r>
              <a:r>
                <a:rPr lang="de-DE" sz="1000" baseline="30000" dirty="0" smtClean="0"/>
                <a:t>I</a:t>
              </a:r>
              <a:endParaRPr lang="de-DE" sz="1000" baseline="-25000" dirty="0"/>
            </a:p>
          </p:txBody>
        </p:sp>
        <p:sp>
          <p:nvSpPr>
            <p:cNvPr id="123" name="Textfeld 122"/>
            <p:cNvSpPr txBox="1"/>
            <p:nvPr/>
          </p:nvSpPr>
          <p:spPr>
            <a:xfrm>
              <a:off x="4708241" y="3063128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v</a:t>
              </a:r>
              <a:r>
                <a:rPr lang="de-DE" sz="1000" baseline="-25000" dirty="0" smtClean="0"/>
                <a:t>x</a:t>
              </a:r>
              <a:r>
                <a:rPr lang="de-DE" sz="1000" baseline="30000" dirty="0" smtClean="0"/>
                <a:t>I</a:t>
              </a:r>
              <a:endParaRPr lang="de-DE" sz="1000" baseline="-25000" dirty="0"/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3657877" y="4507940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v</a:t>
              </a:r>
              <a:r>
                <a:rPr lang="de-DE" sz="1000" baseline="-25000" dirty="0" smtClean="0"/>
                <a:t>z</a:t>
              </a:r>
              <a:r>
                <a:rPr lang="de-DE" sz="1000" baseline="30000" dirty="0" smtClean="0"/>
                <a:t>I</a:t>
              </a:r>
              <a:endParaRPr lang="de-DE" sz="1000" baseline="-25000" dirty="0"/>
            </a:p>
          </p:txBody>
        </p:sp>
        <p:cxnSp>
          <p:nvCxnSpPr>
            <p:cNvPr id="125" name="Gerade Verbindung mit Pfeil 124"/>
            <p:cNvCxnSpPr/>
            <p:nvPr/>
          </p:nvCxnSpPr>
          <p:spPr bwMode="auto">
            <a:xfrm flipV="1">
              <a:off x="4318000" y="2995706"/>
              <a:ext cx="216647" cy="313764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127" name="Gerade Verbindung mit Pfeil 126"/>
            <p:cNvCxnSpPr/>
            <p:nvPr/>
          </p:nvCxnSpPr>
          <p:spPr bwMode="auto">
            <a:xfrm>
              <a:off x="4242682" y="4403353"/>
              <a:ext cx="150024" cy="333000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134" name="Gerade Verbindung mit Pfeil 133"/>
            <p:cNvCxnSpPr/>
            <p:nvPr/>
          </p:nvCxnSpPr>
          <p:spPr bwMode="auto">
            <a:xfrm flipV="1">
              <a:off x="4604870" y="3496235"/>
              <a:ext cx="363071" cy="137459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136" name="Textfeld 135"/>
            <p:cNvSpPr txBox="1"/>
            <p:nvPr/>
          </p:nvSpPr>
          <p:spPr>
            <a:xfrm>
              <a:off x="4487110" y="2827061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w</a:t>
              </a:r>
              <a:r>
                <a:rPr lang="de-DE" sz="1000" baseline="-25000" dirty="0" smtClean="0"/>
                <a:t>x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sp>
          <p:nvSpPr>
            <p:cNvPr id="137" name="Textfeld 136"/>
            <p:cNvSpPr txBox="1"/>
            <p:nvPr/>
          </p:nvSpPr>
          <p:spPr>
            <a:xfrm>
              <a:off x="4848686" y="3420225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w</a:t>
              </a:r>
              <a:r>
                <a:rPr lang="de-DE" sz="1000" baseline="-25000" dirty="0" smtClean="0"/>
                <a:t>y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sp>
          <p:nvSpPr>
            <p:cNvPr id="138" name="Textfeld 137"/>
            <p:cNvSpPr txBox="1"/>
            <p:nvPr/>
          </p:nvSpPr>
          <p:spPr>
            <a:xfrm>
              <a:off x="4014968" y="4454155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w</a:t>
              </a:r>
              <a:r>
                <a:rPr lang="de-DE" sz="1000" baseline="-25000" dirty="0"/>
                <a:t>z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</p:grpSp>
      <p:grpSp>
        <p:nvGrpSpPr>
          <p:cNvPr id="7" name="Gruppierung 6"/>
          <p:cNvGrpSpPr/>
          <p:nvPr/>
        </p:nvGrpSpPr>
        <p:grpSpPr>
          <a:xfrm>
            <a:off x="6170252" y="1046735"/>
            <a:ext cx="2341048" cy="3129900"/>
            <a:chOff x="6297252" y="2092042"/>
            <a:chExt cx="2341048" cy="3129900"/>
          </a:xfrm>
        </p:grpSpPr>
        <p:grpSp>
          <p:nvGrpSpPr>
            <p:cNvPr id="70" name="Gruppierung 69"/>
            <p:cNvGrpSpPr/>
            <p:nvPr/>
          </p:nvGrpSpPr>
          <p:grpSpPr>
            <a:xfrm>
              <a:off x="6297252" y="2092042"/>
              <a:ext cx="2341048" cy="3129900"/>
              <a:chOff x="6309895" y="2712099"/>
              <a:chExt cx="1459517" cy="2113901"/>
            </a:xfrm>
          </p:grpSpPr>
          <p:sp>
            <p:nvSpPr>
              <p:cNvPr id="35" name="Freihandform 34"/>
              <p:cNvSpPr/>
              <p:nvPr/>
            </p:nvSpPr>
            <p:spPr>
              <a:xfrm>
                <a:off x="6361173" y="2712099"/>
                <a:ext cx="1408239" cy="2113901"/>
              </a:xfrm>
              <a:custGeom>
                <a:avLst/>
                <a:gdLst>
                  <a:gd name="connsiteX0" fmla="*/ 1408239 w 1408239"/>
                  <a:gd name="connsiteY0" fmla="*/ 2113901 h 2113901"/>
                  <a:gd name="connsiteX1" fmla="*/ 1176651 w 1408239"/>
                  <a:gd name="connsiteY1" fmla="*/ 1478901 h 2113901"/>
                  <a:gd name="connsiteX2" fmla="*/ 571533 w 1408239"/>
                  <a:gd name="connsiteY2" fmla="*/ 1284666 h 2113901"/>
                  <a:gd name="connsiteX3" fmla="*/ 18709 w 1408239"/>
                  <a:gd name="connsiteY3" fmla="*/ 963430 h 2113901"/>
                  <a:gd name="connsiteX4" fmla="*/ 175592 w 1408239"/>
                  <a:gd name="connsiteY4" fmla="*/ 134195 h 2113901"/>
                  <a:gd name="connsiteX5" fmla="*/ 623827 w 1408239"/>
                  <a:gd name="connsiteY5" fmla="*/ 14666 h 2113901"/>
                  <a:gd name="connsiteX6" fmla="*/ 885298 w 1408239"/>
                  <a:gd name="connsiteY6" fmla="*/ 276136 h 2113901"/>
                  <a:gd name="connsiteX7" fmla="*/ 1094474 w 1408239"/>
                  <a:gd name="connsiteY7" fmla="*/ 246254 h 2113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8239" h="2113901">
                    <a:moveTo>
                      <a:pt x="1408239" y="2113901"/>
                    </a:moveTo>
                    <a:cubicBezTo>
                      <a:pt x="1362170" y="1865504"/>
                      <a:pt x="1316102" y="1617107"/>
                      <a:pt x="1176651" y="1478901"/>
                    </a:cubicBezTo>
                    <a:cubicBezTo>
                      <a:pt x="1037200" y="1340695"/>
                      <a:pt x="764523" y="1370578"/>
                      <a:pt x="571533" y="1284666"/>
                    </a:cubicBezTo>
                    <a:cubicBezTo>
                      <a:pt x="378543" y="1198754"/>
                      <a:pt x="84699" y="1155175"/>
                      <a:pt x="18709" y="963430"/>
                    </a:cubicBezTo>
                    <a:cubicBezTo>
                      <a:pt x="-47281" y="771685"/>
                      <a:pt x="74739" y="292322"/>
                      <a:pt x="175592" y="134195"/>
                    </a:cubicBezTo>
                    <a:cubicBezTo>
                      <a:pt x="276445" y="-23932"/>
                      <a:pt x="505543" y="-8991"/>
                      <a:pt x="623827" y="14666"/>
                    </a:cubicBezTo>
                    <a:cubicBezTo>
                      <a:pt x="742111" y="38323"/>
                      <a:pt x="806857" y="237538"/>
                      <a:pt x="885298" y="276136"/>
                    </a:cubicBezTo>
                    <a:cubicBezTo>
                      <a:pt x="963739" y="314734"/>
                      <a:pt x="1094474" y="246254"/>
                      <a:pt x="1094474" y="246254"/>
                    </a:cubicBezTo>
                  </a:path>
                </a:pathLst>
              </a:custGeom>
              <a:ln>
                <a:gradFill flip="none" rotWithShape="1">
                  <a:gsLst>
                    <a:gs pos="0">
                      <a:schemeClr val="accent1"/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</a:ln>
            </p:spPr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aute 45"/>
              <p:cNvSpPr/>
              <p:nvPr/>
            </p:nvSpPr>
            <p:spPr bwMode="auto">
              <a:xfrm>
                <a:off x="6599544" y="2727157"/>
                <a:ext cx="71297" cy="66843"/>
              </a:xfrm>
              <a:prstGeom prst="diamond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" name="Raute 162"/>
              <p:cNvSpPr/>
              <p:nvPr/>
            </p:nvSpPr>
            <p:spPr bwMode="auto">
              <a:xfrm>
                <a:off x="7031789" y="2743824"/>
                <a:ext cx="49018" cy="45719"/>
              </a:xfrm>
              <a:prstGeom prst="diamond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" name="Raute 163"/>
              <p:cNvSpPr/>
              <p:nvPr/>
            </p:nvSpPr>
            <p:spPr bwMode="auto">
              <a:xfrm>
                <a:off x="6309895" y="3609474"/>
                <a:ext cx="120787" cy="116856"/>
              </a:xfrm>
              <a:prstGeom prst="diamond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" name="Raute 164"/>
              <p:cNvSpPr/>
              <p:nvPr/>
            </p:nvSpPr>
            <p:spPr bwMode="auto">
              <a:xfrm>
                <a:off x="7256951" y="2979319"/>
                <a:ext cx="45719" cy="45719"/>
              </a:xfrm>
              <a:prstGeom prst="diamond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9" name="Gruppierung 138"/>
            <p:cNvGrpSpPr/>
            <p:nvPr/>
          </p:nvGrpSpPr>
          <p:grpSpPr>
            <a:xfrm rot="20259885">
              <a:off x="6299503" y="3335157"/>
              <a:ext cx="1312728" cy="1183353"/>
              <a:chOff x="780232" y="3276887"/>
              <a:chExt cx="1312728" cy="1183353"/>
            </a:xfrm>
          </p:grpSpPr>
          <p:grpSp>
            <p:nvGrpSpPr>
              <p:cNvPr id="140" name="Gruppierung 139"/>
              <p:cNvGrpSpPr/>
              <p:nvPr/>
            </p:nvGrpSpPr>
            <p:grpSpPr>
              <a:xfrm>
                <a:off x="780232" y="3276887"/>
                <a:ext cx="1312728" cy="1183353"/>
                <a:chOff x="780232" y="3276887"/>
                <a:chExt cx="1312728" cy="1183353"/>
              </a:xfrm>
            </p:grpSpPr>
            <p:grpSp>
              <p:nvGrpSpPr>
                <p:cNvPr id="144" name="Gruppieren 48"/>
                <p:cNvGrpSpPr/>
                <p:nvPr/>
              </p:nvGrpSpPr>
              <p:grpSpPr>
                <a:xfrm>
                  <a:off x="780232" y="3276887"/>
                  <a:ext cx="1312728" cy="1183353"/>
                  <a:chOff x="1204690" y="3091544"/>
                  <a:chExt cx="587823" cy="566065"/>
                </a:xfrm>
              </p:grpSpPr>
              <p:sp>
                <p:nvSpPr>
                  <p:cNvPr id="149" name="Ellipse 49"/>
                  <p:cNvSpPr/>
                  <p:nvPr/>
                </p:nvSpPr>
                <p:spPr bwMode="auto">
                  <a:xfrm rot="5400000">
                    <a:off x="1669142" y="343989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9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0" name="Ellipse 50"/>
                  <p:cNvSpPr/>
                  <p:nvPr/>
                </p:nvSpPr>
                <p:spPr bwMode="auto">
                  <a:xfrm rot="5400000">
                    <a:off x="1240976" y="350520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10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1" name="Ellipse 51"/>
                  <p:cNvSpPr/>
                  <p:nvPr/>
                </p:nvSpPr>
                <p:spPr bwMode="auto">
                  <a:xfrm>
                    <a:off x="1219200" y="3135094"/>
                    <a:ext cx="522515" cy="522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5E9EFF">
                          <a:alpha val="61000"/>
                        </a:srgbClr>
                      </a:gs>
                      <a:gs pos="39999">
                        <a:srgbClr val="85C2FF"/>
                      </a:gs>
                      <a:gs pos="70000">
                        <a:srgbClr val="C4D6EB"/>
                      </a:gs>
                      <a:gs pos="100000">
                        <a:srgbClr val="FFEBFA"/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2" name="Ellipse 52"/>
                  <p:cNvSpPr/>
                  <p:nvPr/>
                </p:nvSpPr>
                <p:spPr bwMode="auto">
                  <a:xfrm>
                    <a:off x="1436914" y="3091544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cxnSp>
              <p:nvCxnSpPr>
                <p:cNvPr id="145" name="Gerade Verbindung mit Pfeil 144"/>
                <p:cNvCxnSpPr/>
                <p:nvPr/>
              </p:nvCxnSpPr>
              <p:spPr bwMode="auto">
                <a:xfrm>
                  <a:off x="1384935" y="3908913"/>
                  <a:ext cx="10160" cy="39624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146" name="Gerade Verbindung mit Pfeil 145"/>
                <p:cNvCxnSpPr/>
                <p:nvPr/>
              </p:nvCxnSpPr>
              <p:spPr bwMode="auto">
                <a:xfrm flipV="1">
                  <a:off x="1379376" y="3660588"/>
                  <a:ext cx="316448" cy="251969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147" name="Gerade Verbindung mit Pfeil 146"/>
                <p:cNvCxnSpPr/>
                <p:nvPr/>
              </p:nvCxnSpPr>
              <p:spPr bwMode="auto">
                <a:xfrm>
                  <a:off x="1381291" y="3916202"/>
                  <a:ext cx="457200" cy="1016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sp>
              <p:nvSpPr>
                <p:cNvPr id="148" name="Oval 147"/>
                <p:cNvSpPr/>
                <p:nvPr/>
              </p:nvSpPr>
              <p:spPr bwMode="auto">
                <a:xfrm>
                  <a:off x="1347973" y="3870750"/>
                  <a:ext cx="86095" cy="8158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DE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41" name="Textfeld 140"/>
              <p:cNvSpPr txBox="1"/>
              <p:nvPr/>
            </p:nvSpPr>
            <p:spPr>
              <a:xfrm>
                <a:off x="1587030" y="3505389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x</a:t>
                </a:r>
                <a:r>
                  <a:rPr lang="de-DE" sz="1000" baseline="30000" dirty="0"/>
                  <a:t>B</a:t>
                </a:r>
                <a:endParaRPr lang="de-DE" sz="1000" baseline="-25000" dirty="0"/>
              </a:p>
            </p:txBody>
          </p:sp>
          <p:sp>
            <p:nvSpPr>
              <p:cNvPr id="142" name="Textfeld 141"/>
              <p:cNvSpPr txBox="1"/>
              <p:nvPr/>
            </p:nvSpPr>
            <p:spPr>
              <a:xfrm>
                <a:off x="1634841" y="3762375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y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  <p:sp>
            <p:nvSpPr>
              <p:cNvPr id="143" name="Textfeld 142"/>
              <p:cNvSpPr txBox="1"/>
              <p:nvPr/>
            </p:nvSpPr>
            <p:spPr>
              <a:xfrm>
                <a:off x="1358430" y="3986494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z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</p:grpSp>
        <p:cxnSp>
          <p:nvCxnSpPr>
            <p:cNvPr id="153" name="Gerade Verbindung mit Pfeil 152"/>
            <p:cNvCxnSpPr/>
            <p:nvPr/>
          </p:nvCxnSpPr>
          <p:spPr bwMode="auto">
            <a:xfrm flipV="1">
              <a:off x="7256930" y="3125694"/>
              <a:ext cx="216647" cy="313764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154" name="Gerade Verbindung mit Pfeil 153"/>
            <p:cNvCxnSpPr/>
            <p:nvPr/>
          </p:nvCxnSpPr>
          <p:spPr bwMode="auto">
            <a:xfrm>
              <a:off x="7181612" y="4533341"/>
              <a:ext cx="150024" cy="333000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155" name="Gerade Verbindung mit Pfeil 154"/>
            <p:cNvCxnSpPr/>
            <p:nvPr/>
          </p:nvCxnSpPr>
          <p:spPr bwMode="auto">
            <a:xfrm flipV="1">
              <a:off x="7543800" y="3626223"/>
              <a:ext cx="363071" cy="137459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156" name="Textfeld 155"/>
            <p:cNvSpPr txBox="1"/>
            <p:nvPr/>
          </p:nvSpPr>
          <p:spPr>
            <a:xfrm>
              <a:off x="7411098" y="3039225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w</a:t>
              </a:r>
              <a:r>
                <a:rPr lang="de-DE" sz="1000" baseline="-25000" dirty="0" smtClean="0"/>
                <a:t>x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7720380" y="3565155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w</a:t>
              </a:r>
              <a:r>
                <a:rPr lang="de-DE" sz="1000" baseline="-25000" dirty="0" smtClean="0"/>
                <a:t>y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6968839" y="4606555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w</a:t>
              </a:r>
              <a:r>
                <a:rPr lang="de-DE" sz="1000" baseline="-25000" dirty="0"/>
                <a:t>z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</p:grpSp>
      <p:sp>
        <p:nvSpPr>
          <p:cNvPr id="91" name="Textfeld 90"/>
          <p:cNvSpPr txBox="1"/>
          <p:nvPr/>
        </p:nvSpPr>
        <p:spPr>
          <a:xfrm>
            <a:off x="333326" y="3497775"/>
            <a:ext cx="204216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Testphase</a:t>
            </a:r>
            <a:endParaRPr lang="de-DE" dirty="0" smtClean="0"/>
          </a:p>
          <a:p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135" name="Textfeld 134"/>
          <p:cNvSpPr txBox="1"/>
          <p:nvPr/>
        </p:nvSpPr>
        <p:spPr>
          <a:xfrm>
            <a:off x="1375998" y="4161023"/>
            <a:ext cx="35710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</a:t>
            </a:r>
            <a:r>
              <a:rPr lang="de-DE" sz="1000" baseline="-25000" dirty="0" smtClean="0"/>
              <a:t>1</a:t>
            </a:r>
            <a:endParaRPr lang="de-DE" sz="1000" baseline="-25000" dirty="0"/>
          </a:p>
        </p:txBody>
      </p:sp>
      <p:grpSp>
        <p:nvGrpSpPr>
          <p:cNvPr id="21515" name="Gruppierung 21514"/>
          <p:cNvGrpSpPr/>
          <p:nvPr/>
        </p:nvGrpSpPr>
        <p:grpSpPr>
          <a:xfrm>
            <a:off x="450622" y="4373009"/>
            <a:ext cx="1458702" cy="1342467"/>
            <a:chOff x="450622" y="4373009"/>
            <a:chExt cx="1458702" cy="1342467"/>
          </a:xfrm>
        </p:grpSpPr>
        <p:grpSp>
          <p:nvGrpSpPr>
            <p:cNvPr id="133" name="Gruppierung 132"/>
            <p:cNvGrpSpPr/>
            <p:nvPr/>
          </p:nvGrpSpPr>
          <p:grpSpPr>
            <a:xfrm>
              <a:off x="666331" y="4373009"/>
              <a:ext cx="1242993" cy="1169718"/>
              <a:chOff x="780232" y="3276887"/>
              <a:chExt cx="1312728" cy="1183353"/>
            </a:xfrm>
          </p:grpSpPr>
          <p:grpSp>
            <p:nvGrpSpPr>
              <p:cNvPr id="161" name="Gruppieren 48"/>
              <p:cNvGrpSpPr/>
              <p:nvPr/>
            </p:nvGrpSpPr>
            <p:grpSpPr>
              <a:xfrm>
                <a:off x="780232" y="3276887"/>
                <a:ext cx="1312728" cy="1183353"/>
                <a:chOff x="1204690" y="3091544"/>
                <a:chExt cx="587823" cy="566065"/>
              </a:xfrm>
            </p:grpSpPr>
            <p:sp>
              <p:nvSpPr>
                <p:cNvPr id="169" name="Ellipse 49"/>
                <p:cNvSpPr/>
                <p:nvPr/>
              </p:nvSpPr>
              <p:spPr bwMode="auto">
                <a:xfrm rot="5400000">
                  <a:off x="1669142" y="3439890"/>
                  <a:ext cx="87086" cy="159657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0"/>
                        <a:lumOff val="50000"/>
                        <a:alpha val="72000"/>
                      </a:schemeClr>
                    </a:gs>
                    <a:gs pos="39999">
                      <a:schemeClr val="accent1">
                        <a:lumMod val="75000"/>
                        <a:lumOff val="25000"/>
                      </a:schemeClr>
                    </a:gs>
                  </a:gsLst>
                  <a:lin ang="0" scaled="0"/>
                </a:gradFill>
                <a:ln w="9525" cap="flat" cmpd="sng" algn="ctr">
                  <a:solidFill>
                    <a:schemeClr val="accent1">
                      <a:alpha val="38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9800000"/>
                  </a:camera>
                  <a:lightRig rig="threePt" dir="t"/>
                </a:scene3d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CH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0" name="Ellipse 50"/>
                <p:cNvSpPr/>
                <p:nvPr/>
              </p:nvSpPr>
              <p:spPr bwMode="auto">
                <a:xfrm rot="5400000">
                  <a:off x="1240976" y="3505200"/>
                  <a:ext cx="87086" cy="159657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0"/>
                        <a:lumOff val="50000"/>
                        <a:alpha val="10000"/>
                      </a:schemeClr>
                    </a:gs>
                    <a:gs pos="39999">
                      <a:schemeClr val="accent1">
                        <a:lumMod val="75000"/>
                        <a:lumOff val="25000"/>
                      </a:schemeClr>
                    </a:gs>
                  </a:gsLst>
                  <a:lin ang="0" scaled="0"/>
                </a:gradFill>
                <a:ln w="9525" cap="flat" cmpd="sng" algn="ctr">
                  <a:solidFill>
                    <a:schemeClr val="accent1">
                      <a:alpha val="38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800000"/>
                  </a:camera>
                  <a:lightRig rig="threePt" dir="t"/>
                </a:scene3d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CH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1" name="Ellipse 51"/>
                <p:cNvSpPr/>
                <p:nvPr/>
              </p:nvSpPr>
              <p:spPr bwMode="auto">
                <a:xfrm>
                  <a:off x="1219200" y="3135094"/>
                  <a:ext cx="522515" cy="522515"/>
                </a:xfrm>
                <a:prstGeom prst="ellipse">
                  <a:avLst/>
                </a:prstGeom>
                <a:gradFill>
                  <a:gsLst>
                    <a:gs pos="0">
                      <a:srgbClr val="5E9EFF">
                        <a:alpha val="61000"/>
                      </a:srgbClr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0" scaled="0"/>
                </a:gradFill>
                <a:ln w="9525" cap="flat" cmpd="sng" algn="ctr">
                  <a:solidFill>
                    <a:schemeClr val="accent1">
                      <a:alpha val="38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CH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" name="Ellipse 52"/>
                <p:cNvSpPr/>
                <p:nvPr/>
              </p:nvSpPr>
              <p:spPr bwMode="auto">
                <a:xfrm>
                  <a:off x="1436914" y="3091544"/>
                  <a:ext cx="87086" cy="159657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0"/>
                        <a:lumOff val="50000"/>
                        <a:alpha val="72000"/>
                      </a:schemeClr>
                    </a:gs>
                    <a:gs pos="39999">
                      <a:schemeClr val="accent1">
                        <a:lumMod val="75000"/>
                        <a:lumOff val="25000"/>
                      </a:schemeClr>
                    </a:gs>
                  </a:gsLst>
                  <a:lin ang="0" scaled="0"/>
                </a:gradFill>
                <a:ln w="9525" cap="flat" cmpd="sng" algn="ctr">
                  <a:solidFill>
                    <a:schemeClr val="accent1">
                      <a:alpha val="38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CH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162" name="Gerade Verbindung mit Pfeil 161"/>
              <p:cNvCxnSpPr/>
              <p:nvPr/>
            </p:nvCxnSpPr>
            <p:spPr bwMode="auto">
              <a:xfrm>
                <a:off x="1415507" y="3469657"/>
                <a:ext cx="2236" cy="233354"/>
              </a:xfrm>
              <a:prstGeom prst="straightConnector1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66" name="Gerade Verbindung mit Pfeil 165"/>
              <p:cNvCxnSpPr/>
              <p:nvPr/>
            </p:nvCxnSpPr>
            <p:spPr bwMode="auto">
              <a:xfrm flipH="1" flipV="1">
                <a:off x="1711970" y="4072717"/>
                <a:ext cx="206190" cy="103396"/>
              </a:xfrm>
              <a:prstGeom prst="straightConnector1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67" name="Gerade Verbindung mit Pfeil 166"/>
              <p:cNvCxnSpPr/>
              <p:nvPr/>
            </p:nvCxnSpPr>
            <p:spPr bwMode="auto">
              <a:xfrm flipV="1">
                <a:off x="987713" y="4178870"/>
                <a:ext cx="219866" cy="110697"/>
              </a:xfrm>
              <a:prstGeom prst="straightConnector1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sp>
            <p:nvSpPr>
              <p:cNvPr id="168" name="Oval 167"/>
              <p:cNvSpPr/>
              <p:nvPr/>
            </p:nvSpPr>
            <p:spPr bwMode="auto">
              <a:xfrm>
                <a:off x="1367078" y="3416853"/>
                <a:ext cx="86095" cy="8158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9" name="Textfeld 158"/>
            <p:cNvSpPr txBox="1"/>
            <p:nvPr/>
          </p:nvSpPr>
          <p:spPr>
            <a:xfrm>
              <a:off x="1316342" y="4494694"/>
              <a:ext cx="355248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α</a:t>
              </a:r>
              <a:r>
                <a:rPr lang="de-DE" sz="1000" baseline="-25000" dirty="0" smtClean="0"/>
                <a:t>1</a:t>
              </a:r>
              <a:endParaRPr lang="de-DE" sz="1000" baseline="-25000" dirty="0"/>
            </a:p>
          </p:txBody>
        </p:sp>
        <p:sp>
          <p:nvSpPr>
            <p:cNvPr id="186" name="Oval 185"/>
            <p:cNvSpPr/>
            <p:nvPr/>
          </p:nvSpPr>
          <p:spPr bwMode="auto">
            <a:xfrm>
              <a:off x="817206" y="5329527"/>
              <a:ext cx="81521" cy="8064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87" name="Oval 186"/>
            <p:cNvSpPr/>
            <p:nvPr/>
          </p:nvSpPr>
          <p:spPr bwMode="auto">
            <a:xfrm>
              <a:off x="1700037" y="5217360"/>
              <a:ext cx="81521" cy="8064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26" name="Gerade Verbindung 25"/>
            <p:cNvCxnSpPr>
              <a:stCxn id="168" idx="6"/>
            </p:cNvCxnSpPr>
            <p:nvPr/>
          </p:nvCxnSpPr>
          <p:spPr bwMode="auto">
            <a:xfrm>
              <a:off x="1303523" y="4551684"/>
              <a:ext cx="360831" cy="113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lg" len="med"/>
              <a:tailEnd type="arrow" w="sm" len="lg"/>
            </a:ln>
            <a:effectLst/>
          </p:spPr>
        </p:cxnSp>
        <p:cxnSp>
          <p:nvCxnSpPr>
            <p:cNvPr id="188" name="Gerade Verbindung 187"/>
            <p:cNvCxnSpPr/>
            <p:nvPr/>
          </p:nvCxnSpPr>
          <p:spPr bwMode="auto">
            <a:xfrm flipH="1" flipV="1">
              <a:off x="662124" y="5116250"/>
              <a:ext cx="204039" cy="257218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lg" len="med"/>
              <a:tailEnd type="arrow" w="sm" len="lg"/>
            </a:ln>
            <a:effectLst/>
          </p:spPr>
        </p:cxnSp>
        <p:cxnSp>
          <p:nvCxnSpPr>
            <p:cNvPr id="189" name="Gerade Verbindung 188"/>
            <p:cNvCxnSpPr/>
            <p:nvPr/>
          </p:nvCxnSpPr>
          <p:spPr bwMode="auto">
            <a:xfrm flipH="1">
              <a:off x="1516010" y="5257681"/>
              <a:ext cx="214893" cy="245725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lg" len="med"/>
              <a:tailEnd type="arrow" w="sm" len="lg"/>
            </a:ln>
            <a:effectLst/>
          </p:spPr>
        </p:cxnSp>
        <p:sp>
          <p:nvSpPr>
            <p:cNvPr id="21510" name="Halbbogen 21509"/>
            <p:cNvSpPr/>
            <p:nvPr/>
          </p:nvSpPr>
          <p:spPr bwMode="auto">
            <a:xfrm rot="10050603">
              <a:off x="1022749" y="4407682"/>
              <a:ext cx="421906" cy="371428"/>
            </a:xfrm>
            <a:prstGeom prst="blockArc">
              <a:avLst>
                <a:gd name="adj1" fmla="val 10937022"/>
                <a:gd name="adj2" fmla="val 16216229"/>
                <a:gd name="adj3" fmla="val 46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90" name="Halbbogen 189"/>
            <p:cNvSpPr/>
            <p:nvPr/>
          </p:nvSpPr>
          <p:spPr bwMode="auto">
            <a:xfrm rot="2909734">
              <a:off x="745019" y="5279888"/>
              <a:ext cx="279311" cy="211728"/>
            </a:xfrm>
            <a:prstGeom prst="blockArc">
              <a:avLst>
                <a:gd name="adj1" fmla="val 10937022"/>
                <a:gd name="adj2" fmla="val 16216229"/>
                <a:gd name="adj3" fmla="val 46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91" name="Halbbogen 190"/>
            <p:cNvSpPr/>
            <p:nvPr/>
          </p:nvSpPr>
          <p:spPr bwMode="auto">
            <a:xfrm rot="16815010">
              <a:off x="1555258" y="5091828"/>
              <a:ext cx="264525" cy="225655"/>
            </a:xfrm>
            <a:prstGeom prst="blockArc">
              <a:avLst>
                <a:gd name="adj1" fmla="val 10937022"/>
                <a:gd name="adj2" fmla="val 16216229"/>
                <a:gd name="adj3" fmla="val 46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92" name="Textfeld 191"/>
            <p:cNvSpPr txBox="1"/>
            <p:nvPr/>
          </p:nvSpPr>
          <p:spPr>
            <a:xfrm>
              <a:off x="1345725" y="5063198"/>
              <a:ext cx="355248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α</a:t>
              </a:r>
              <a:r>
                <a:rPr lang="de-DE" sz="1000" baseline="-25000" dirty="0" smtClean="0"/>
                <a:t>2</a:t>
              </a:r>
              <a:endParaRPr lang="de-DE" sz="1000" baseline="-25000" dirty="0"/>
            </a:p>
          </p:txBody>
        </p:sp>
        <p:sp>
          <p:nvSpPr>
            <p:cNvPr id="193" name="Textfeld 192"/>
            <p:cNvSpPr txBox="1"/>
            <p:nvPr/>
          </p:nvSpPr>
          <p:spPr>
            <a:xfrm>
              <a:off x="774493" y="4871860"/>
              <a:ext cx="355248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α</a:t>
              </a:r>
              <a:r>
                <a:rPr lang="de-DE" sz="1000" baseline="-25000" dirty="0" smtClean="0"/>
                <a:t>3</a:t>
              </a:r>
              <a:endParaRPr lang="de-DE" sz="1000" baseline="-25000" dirty="0"/>
            </a:p>
          </p:txBody>
        </p:sp>
        <p:sp>
          <p:nvSpPr>
            <p:cNvPr id="194" name="Textfeld 193"/>
            <p:cNvSpPr txBox="1"/>
            <p:nvPr/>
          </p:nvSpPr>
          <p:spPr>
            <a:xfrm>
              <a:off x="1484980" y="5341015"/>
              <a:ext cx="357101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T</a:t>
              </a:r>
              <a:r>
                <a:rPr lang="de-DE" sz="1000" baseline="-25000" dirty="0" smtClean="0"/>
                <a:t>2</a:t>
              </a:r>
              <a:endParaRPr lang="de-DE" sz="1000" baseline="-25000" dirty="0"/>
            </a:p>
          </p:txBody>
        </p:sp>
        <p:sp>
          <p:nvSpPr>
            <p:cNvPr id="195" name="Textfeld 194"/>
            <p:cNvSpPr txBox="1"/>
            <p:nvPr/>
          </p:nvSpPr>
          <p:spPr>
            <a:xfrm>
              <a:off x="450622" y="5073694"/>
              <a:ext cx="357101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T</a:t>
              </a:r>
              <a:r>
                <a:rPr lang="de-DE" sz="1000" baseline="-25000" dirty="0" smtClean="0"/>
                <a:t>3</a:t>
              </a:r>
              <a:endParaRPr lang="de-DE" sz="1000" baseline="-25000" dirty="0"/>
            </a:p>
          </p:txBody>
        </p:sp>
      </p:grpSp>
      <p:sp>
        <p:nvSpPr>
          <p:cNvPr id="196" name="Textfeld 195"/>
          <p:cNvSpPr txBox="1"/>
          <p:nvPr/>
        </p:nvSpPr>
        <p:spPr>
          <a:xfrm>
            <a:off x="2592363" y="3734582"/>
            <a:ext cx="1554480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grpSp>
        <p:nvGrpSpPr>
          <p:cNvPr id="232" name="Gruppierung 231"/>
          <p:cNvGrpSpPr/>
          <p:nvPr/>
        </p:nvGrpSpPr>
        <p:grpSpPr>
          <a:xfrm>
            <a:off x="4189052" y="3474100"/>
            <a:ext cx="2711151" cy="3129900"/>
            <a:chOff x="4209372" y="3453780"/>
            <a:chExt cx="2711151" cy="3129900"/>
          </a:xfrm>
        </p:grpSpPr>
        <p:cxnSp>
          <p:nvCxnSpPr>
            <p:cNvPr id="226" name="Gerade Verbindung mit Pfeil 225"/>
            <p:cNvCxnSpPr/>
            <p:nvPr/>
          </p:nvCxnSpPr>
          <p:spPr bwMode="auto">
            <a:xfrm>
              <a:off x="5769284" y="3908998"/>
              <a:ext cx="21916" cy="581722"/>
            </a:xfrm>
            <a:prstGeom prst="straightConnector1">
              <a:avLst/>
            </a:prstGeom>
            <a:noFill/>
            <a:ln w="15875" cap="flat" cmpd="sng" algn="ctr">
              <a:gradFill flip="none" rotWithShape="1">
                <a:gsLst>
                  <a:gs pos="0">
                    <a:srgbClr val="FF0000"/>
                  </a:gs>
                  <a:gs pos="100000">
                    <a:prstClr val="white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ysDash"/>
              <a:round/>
              <a:headEnd type="none" w="lg" len="med"/>
              <a:tailEnd type="arrow"/>
            </a:ln>
            <a:effectLst/>
          </p:spPr>
        </p:cxnSp>
        <p:cxnSp>
          <p:nvCxnSpPr>
            <p:cNvPr id="225" name="Gerade Verbindung mit Pfeil 224"/>
            <p:cNvCxnSpPr/>
            <p:nvPr/>
          </p:nvCxnSpPr>
          <p:spPr bwMode="auto">
            <a:xfrm>
              <a:off x="5413684" y="3533078"/>
              <a:ext cx="255596" cy="988122"/>
            </a:xfrm>
            <a:prstGeom prst="straightConnector1">
              <a:avLst/>
            </a:prstGeom>
            <a:noFill/>
            <a:ln w="15875" cap="flat" cmpd="sng" algn="ctr">
              <a:gradFill flip="none" rotWithShape="1">
                <a:gsLst>
                  <a:gs pos="0">
                    <a:srgbClr val="FF0000"/>
                  </a:gs>
                  <a:gs pos="100000">
                    <a:prstClr val="white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ysDash"/>
              <a:round/>
              <a:headEnd type="none" w="lg" len="med"/>
              <a:tailEnd type="arrow"/>
            </a:ln>
            <a:effectLst/>
          </p:spPr>
        </p:cxnSp>
        <p:cxnSp>
          <p:nvCxnSpPr>
            <p:cNvPr id="224" name="Gerade Verbindung mit Pfeil 223"/>
            <p:cNvCxnSpPr/>
            <p:nvPr/>
          </p:nvCxnSpPr>
          <p:spPr bwMode="auto">
            <a:xfrm>
              <a:off x="4775200" y="3545840"/>
              <a:ext cx="853440" cy="1016000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ysDash"/>
              <a:round/>
              <a:headEnd type="none" w="lg" len="med"/>
              <a:tailEnd type="arrow"/>
            </a:ln>
            <a:effectLst/>
          </p:spPr>
        </p:cxnSp>
        <p:cxnSp>
          <p:nvCxnSpPr>
            <p:cNvPr id="21518" name="Gerade Verbindung mit Pfeil 21517"/>
            <p:cNvCxnSpPr/>
            <p:nvPr/>
          </p:nvCxnSpPr>
          <p:spPr bwMode="auto">
            <a:xfrm flipV="1">
              <a:off x="4316404" y="4653280"/>
              <a:ext cx="1251276" cy="220918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ysDash"/>
              <a:round/>
              <a:headEnd type="none" w="lg" len="med"/>
              <a:tailEnd type="arrow"/>
            </a:ln>
            <a:effectLst/>
          </p:spPr>
        </p:cxnSp>
        <p:grpSp>
          <p:nvGrpSpPr>
            <p:cNvPr id="198" name="Gruppierung 197"/>
            <p:cNvGrpSpPr/>
            <p:nvPr/>
          </p:nvGrpSpPr>
          <p:grpSpPr>
            <a:xfrm>
              <a:off x="4209372" y="3453780"/>
              <a:ext cx="2341048" cy="3129900"/>
              <a:chOff x="6309895" y="2712099"/>
              <a:chExt cx="1459517" cy="2113901"/>
            </a:xfrm>
          </p:grpSpPr>
          <p:sp>
            <p:nvSpPr>
              <p:cNvPr id="219" name="Freihandform 218"/>
              <p:cNvSpPr/>
              <p:nvPr/>
            </p:nvSpPr>
            <p:spPr>
              <a:xfrm>
                <a:off x="6361173" y="2712099"/>
                <a:ext cx="1408239" cy="2113901"/>
              </a:xfrm>
              <a:custGeom>
                <a:avLst/>
                <a:gdLst>
                  <a:gd name="connsiteX0" fmla="*/ 1408239 w 1408239"/>
                  <a:gd name="connsiteY0" fmla="*/ 2113901 h 2113901"/>
                  <a:gd name="connsiteX1" fmla="*/ 1176651 w 1408239"/>
                  <a:gd name="connsiteY1" fmla="*/ 1478901 h 2113901"/>
                  <a:gd name="connsiteX2" fmla="*/ 571533 w 1408239"/>
                  <a:gd name="connsiteY2" fmla="*/ 1284666 h 2113901"/>
                  <a:gd name="connsiteX3" fmla="*/ 18709 w 1408239"/>
                  <a:gd name="connsiteY3" fmla="*/ 963430 h 2113901"/>
                  <a:gd name="connsiteX4" fmla="*/ 175592 w 1408239"/>
                  <a:gd name="connsiteY4" fmla="*/ 134195 h 2113901"/>
                  <a:gd name="connsiteX5" fmla="*/ 623827 w 1408239"/>
                  <a:gd name="connsiteY5" fmla="*/ 14666 h 2113901"/>
                  <a:gd name="connsiteX6" fmla="*/ 885298 w 1408239"/>
                  <a:gd name="connsiteY6" fmla="*/ 276136 h 2113901"/>
                  <a:gd name="connsiteX7" fmla="*/ 1094474 w 1408239"/>
                  <a:gd name="connsiteY7" fmla="*/ 246254 h 2113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8239" h="2113901">
                    <a:moveTo>
                      <a:pt x="1408239" y="2113901"/>
                    </a:moveTo>
                    <a:cubicBezTo>
                      <a:pt x="1362170" y="1865504"/>
                      <a:pt x="1316102" y="1617107"/>
                      <a:pt x="1176651" y="1478901"/>
                    </a:cubicBezTo>
                    <a:cubicBezTo>
                      <a:pt x="1037200" y="1340695"/>
                      <a:pt x="764523" y="1370578"/>
                      <a:pt x="571533" y="1284666"/>
                    </a:cubicBezTo>
                    <a:cubicBezTo>
                      <a:pt x="378543" y="1198754"/>
                      <a:pt x="84699" y="1155175"/>
                      <a:pt x="18709" y="963430"/>
                    </a:cubicBezTo>
                    <a:cubicBezTo>
                      <a:pt x="-47281" y="771685"/>
                      <a:pt x="74739" y="292322"/>
                      <a:pt x="175592" y="134195"/>
                    </a:cubicBezTo>
                    <a:cubicBezTo>
                      <a:pt x="276445" y="-23932"/>
                      <a:pt x="505543" y="-8991"/>
                      <a:pt x="623827" y="14666"/>
                    </a:cubicBezTo>
                    <a:cubicBezTo>
                      <a:pt x="742111" y="38323"/>
                      <a:pt x="806857" y="237538"/>
                      <a:pt x="885298" y="276136"/>
                    </a:cubicBezTo>
                    <a:cubicBezTo>
                      <a:pt x="963739" y="314734"/>
                      <a:pt x="1094474" y="246254"/>
                      <a:pt x="1094474" y="246254"/>
                    </a:cubicBezTo>
                  </a:path>
                </a:pathLst>
              </a:custGeom>
              <a:ln>
                <a:gradFill flip="none" rotWithShape="1">
                  <a:gsLst>
                    <a:gs pos="0">
                      <a:schemeClr val="accent1"/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</a:ln>
            </p:spPr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0" name="Raute 219"/>
              <p:cNvSpPr/>
              <p:nvPr/>
            </p:nvSpPr>
            <p:spPr bwMode="auto">
              <a:xfrm>
                <a:off x="6599544" y="2727157"/>
                <a:ext cx="71297" cy="66843"/>
              </a:xfrm>
              <a:prstGeom prst="diamond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1" name="Raute 220"/>
              <p:cNvSpPr/>
              <p:nvPr/>
            </p:nvSpPr>
            <p:spPr bwMode="auto">
              <a:xfrm>
                <a:off x="7031789" y="2743824"/>
                <a:ext cx="49018" cy="45719"/>
              </a:xfrm>
              <a:prstGeom prst="diamond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2" name="Raute 221"/>
              <p:cNvSpPr/>
              <p:nvPr/>
            </p:nvSpPr>
            <p:spPr bwMode="auto">
              <a:xfrm>
                <a:off x="6309895" y="3609474"/>
                <a:ext cx="120787" cy="116856"/>
              </a:xfrm>
              <a:prstGeom prst="diamond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3" name="Raute 222"/>
              <p:cNvSpPr/>
              <p:nvPr/>
            </p:nvSpPr>
            <p:spPr bwMode="auto">
              <a:xfrm>
                <a:off x="7256951" y="2979319"/>
                <a:ext cx="45719" cy="45719"/>
              </a:xfrm>
              <a:prstGeom prst="diamond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99" name="Gruppierung 198"/>
            <p:cNvGrpSpPr/>
            <p:nvPr/>
          </p:nvGrpSpPr>
          <p:grpSpPr>
            <a:xfrm rot="20259885">
              <a:off x="4211623" y="4696895"/>
              <a:ext cx="1312728" cy="1183353"/>
              <a:chOff x="780232" y="3276887"/>
              <a:chExt cx="1312728" cy="1183353"/>
            </a:xfrm>
          </p:grpSpPr>
          <p:grpSp>
            <p:nvGrpSpPr>
              <p:cNvPr id="206" name="Gruppierung 205"/>
              <p:cNvGrpSpPr/>
              <p:nvPr/>
            </p:nvGrpSpPr>
            <p:grpSpPr>
              <a:xfrm>
                <a:off x="780232" y="3276887"/>
                <a:ext cx="1312728" cy="1183353"/>
                <a:chOff x="780232" y="3276887"/>
                <a:chExt cx="1312728" cy="1183353"/>
              </a:xfrm>
            </p:grpSpPr>
            <p:grpSp>
              <p:nvGrpSpPr>
                <p:cNvPr id="210" name="Gruppieren 48"/>
                <p:cNvGrpSpPr/>
                <p:nvPr/>
              </p:nvGrpSpPr>
              <p:grpSpPr>
                <a:xfrm>
                  <a:off x="780232" y="3276887"/>
                  <a:ext cx="1312728" cy="1183353"/>
                  <a:chOff x="1204690" y="3091544"/>
                  <a:chExt cx="587823" cy="566065"/>
                </a:xfrm>
              </p:grpSpPr>
              <p:sp>
                <p:nvSpPr>
                  <p:cNvPr id="215" name="Ellipse 49"/>
                  <p:cNvSpPr/>
                  <p:nvPr/>
                </p:nvSpPr>
                <p:spPr bwMode="auto">
                  <a:xfrm rot="5400000">
                    <a:off x="1669142" y="343989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9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6" name="Ellipse 50"/>
                  <p:cNvSpPr/>
                  <p:nvPr/>
                </p:nvSpPr>
                <p:spPr bwMode="auto">
                  <a:xfrm rot="5400000">
                    <a:off x="1240976" y="350520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10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7" name="Ellipse 51"/>
                  <p:cNvSpPr/>
                  <p:nvPr/>
                </p:nvSpPr>
                <p:spPr bwMode="auto">
                  <a:xfrm>
                    <a:off x="1219200" y="3135094"/>
                    <a:ext cx="522515" cy="522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5E9EFF">
                          <a:alpha val="61000"/>
                        </a:srgbClr>
                      </a:gs>
                      <a:gs pos="39999">
                        <a:srgbClr val="85C2FF"/>
                      </a:gs>
                      <a:gs pos="70000">
                        <a:srgbClr val="C4D6EB"/>
                      </a:gs>
                      <a:gs pos="100000">
                        <a:srgbClr val="FFEBFA"/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8" name="Ellipse 52"/>
                  <p:cNvSpPr/>
                  <p:nvPr/>
                </p:nvSpPr>
                <p:spPr bwMode="auto">
                  <a:xfrm>
                    <a:off x="1436914" y="3091544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cxnSp>
              <p:nvCxnSpPr>
                <p:cNvPr id="211" name="Gerade Verbindung mit Pfeil 210"/>
                <p:cNvCxnSpPr/>
                <p:nvPr/>
              </p:nvCxnSpPr>
              <p:spPr bwMode="auto">
                <a:xfrm>
                  <a:off x="1384935" y="3908913"/>
                  <a:ext cx="10160" cy="39624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212" name="Gerade Verbindung mit Pfeil 211"/>
                <p:cNvCxnSpPr/>
                <p:nvPr/>
              </p:nvCxnSpPr>
              <p:spPr bwMode="auto">
                <a:xfrm flipV="1">
                  <a:off x="1379376" y="3660588"/>
                  <a:ext cx="316448" cy="251969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213" name="Gerade Verbindung mit Pfeil 212"/>
                <p:cNvCxnSpPr/>
                <p:nvPr/>
              </p:nvCxnSpPr>
              <p:spPr bwMode="auto">
                <a:xfrm>
                  <a:off x="1381291" y="3916202"/>
                  <a:ext cx="457200" cy="1016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sp>
              <p:nvSpPr>
                <p:cNvPr id="214" name="Oval 213"/>
                <p:cNvSpPr/>
                <p:nvPr/>
              </p:nvSpPr>
              <p:spPr bwMode="auto">
                <a:xfrm>
                  <a:off x="1347973" y="3870750"/>
                  <a:ext cx="86095" cy="8158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DE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07" name="Textfeld 206"/>
              <p:cNvSpPr txBox="1"/>
              <p:nvPr/>
            </p:nvSpPr>
            <p:spPr>
              <a:xfrm>
                <a:off x="1587030" y="3505389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x</a:t>
                </a:r>
                <a:r>
                  <a:rPr lang="de-DE" sz="1000" baseline="30000" dirty="0"/>
                  <a:t>B</a:t>
                </a:r>
                <a:endParaRPr lang="de-DE" sz="1000" baseline="-25000" dirty="0"/>
              </a:p>
            </p:txBody>
          </p:sp>
          <p:sp>
            <p:nvSpPr>
              <p:cNvPr id="208" name="Textfeld 207"/>
              <p:cNvSpPr txBox="1"/>
              <p:nvPr/>
            </p:nvSpPr>
            <p:spPr>
              <a:xfrm>
                <a:off x="1634841" y="3762375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y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  <p:sp>
            <p:nvSpPr>
              <p:cNvPr id="209" name="Textfeld 208"/>
              <p:cNvSpPr txBox="1"/>
              <p:nvPr/>
            </p:nvSpPr>
            <p:spPr>
              <a:xfrm>
                <a:off x="1358430" y="3986494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z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</p:grpSp>
        <p:sp>
          <p:nvSpPr>
            <p:cNvPr id="21516" name="Raute 21515"/>
            <p:cNvSpPr/>
            <p:nvPr/>
          </p:nvSpPr>
          <p:spPr bwMode="auto">
            <a:xfrm>
              <a:off x="5669280" y="4572000"/>
              <a:ext cx="142240" cy="152400"/>
            </a:xfrm>
            <a:prstGeom prst="diamon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29" name="Textfeld 228"/>
            <p:cNvSpPr txBox="1"/>
            <p:nvPr/>
          </p:nvSpPr>
          <p:spPr>
            <a:xfrm>
              <a:off x="5366043" y="4577862"/>
              <a:ext cx="1554480" cy="38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/>
                <a:t>Camera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target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13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kye">
  <a:themeElements>
    <a:clrScheme name="Sky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135B89"/>
      </a:hlink>
      <a:folHlink>
        <a:srgbClr val="135B89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rtlCol="0" anchor="ctr" anchorCtr="1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noFill/>
        <a:ln w="15875" cap="flat" cmpd="sng" algn="ctr">
          <a:solidFill>
            <a:schemeClr val="accent1"/>
          </a:solidFill>
          <a:prstDash val="solid"/>
          <a:round/>
          <a:headEnd type="none" w="lg" len="med"/>
          <a:tailEnd type="triangle" w="lg" len="lg"/>
        </a:ln>
        <a:effectLst/>
      </a:spPr>
      <a:bodyPr/>
      <a:lstStyle/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</Words>
  <Application>Microsoft Macintosh PowerPoint</Application>
  <PresentationFormat>Bildschirmpräsentation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Master Skye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Anton Josef Ledergerber</cp:lastModifiedBy>
  <cp:revision>353</cp:revision>
  <cp:lastPrinted>2008-03-19T15:04:09Z</cp:lastPrinted>
  <dcterms:modified xsi:type="dcterms:W3CDTF">2012-06-09T13:10:00Z</dcterms:modified>
</cp:coreProperties>
</file>