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ppt/embeddings/Microsoft_Formel-Editor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5" r:id="rId4"/>
    <p:sldId id="276" r:id="rId5"/>
    <p:sldId id="278" r:id="rId6"/>
    <p:sldId id="277" r:id="rId7"/>
    <p:sldId id="279" r:id="rId8"/>
    <p:sldId id="280" r:id="rId9"/>
    <p:sldId id="261" r:id="rId10"/>
    <p:sldId id="273" r:id="rId11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6" autoAdjust="0"/>
    <p:restoredTop sz="90700" autoAdjust="0"/>
  </p:normalViewPr>
  <p:slideViewPr>
    <p:cSldViewPr snapToGrid="0" showGuides="1">
      <p:cViewPr varScale="1">
        <p:scale>
          <a:sx n="110" d="100"/>
          <a:sy n="110" d="100"/>
        </p:scale>
        <p:origin x="-1448" y="-96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31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77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r="56081" b="65036"/>
          <a:stretch/>
        </p:blipFill>
        <p:spPr bwMode="auto">
          <a:xfrm rot="120000">
            <a:off x="-304103" y="1566406"/>
            <a:ext cx="9591949" cy="18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758" y="3745373"/>
            <a:ext cx="8382000" cy="1089025"/>
          </a:xfrm>
          <a:prstGeom prst="rect">
            <a:avLst/>
          </a:prstGeom>
        </p:spPr>
        <p:txBody>
          <a:bodyPr tIns="45720" bIns="45720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758" y="4897728"/>
            <a:ext cx="8382000" cy="776288"/>
          </a:xfrm>
          <a:prstGeom prst="rect">
            <a:avLst/>
          </a:prstGeo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" y="286362"/>
            <a:ext cx="3142578" cy="17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/>
          <a:stretch/>
        </p:blipFill>
        <p:spPr bwMode="auto">
          <a:xfrm>
            <a:off x="4330071" y="5507665"/>
            <a:ext cx="4813929" cy="69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uppieren 19"/>
          <p:cNvGrpSpPr/>
          <p:nvPr userDrawn="1"/>
        </p:nvGrpSpPr>
        <p:grpSpPr>
          <a:xfrm>
            <a:off x="4261299" y="6313058"/>
            <a:ext cx="4735957" cy="454979"/>
            <a:chOff x="3390003" y="6282519"/>
            <a:chExt cx="5607254" cy="538684"/>
          </a:xfrm>
        </p:grpSpPr>
        <p:pic>
          <p:nvPicPr>
            <p:cNvPr id="21" name="Picture 2" descr="C:\Users\Admin\Desktop\maxon_h80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647" y="6393403"/>
              <a:ext cx="1192871" cy="3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\Desktop\kowa_h8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57" y="6371862"/>
              <a:ext cx="8235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\Desktop\stemmer_h80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144" y="6422787"/>
              <a:ext cx="1330240" cy="25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Users\Admin\Desktop\minizepp_h80.pn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05" y="6282519"/>
              <a:ext cx="626220" cy="53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Admin\Desktop\pangas_h80.pn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003" y="6333887"/>
              <a:ext cx="871297" cy="435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743661" y="271890"/>
            <a:ext cx="5019339" cy="776288"/>
          </a:xfrm>
          <a:prstGeom prst="rect">
            <a:avLst/>
          </a:prstGeom>
        </p:spPr>
        <p:txBody>
          <a:bodyPr tIns="45720" bIns="45720" anchor="b" anchorCtr="0">
            <a:normAutofit/>
          </a:bodyPr>
          <a:lstStyle>
            <a:lvl1pPr marL="0" indent="0" algn="r">
              <a:buFont typeface="Wingdings" pitchFamily="16" charset="2"/>
              <a:buNone/>
              <a:defRPr sz="3500" i="1"/>
            </a:lvl1pPr>
          </a:lstStyle>
          <a:p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81001" y="268749"/>
            <a:ext cx="5740100" cy="766764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8401648" cy="49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7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606" b="3819"/>
          <a:stretch/>
        </p:blipFill>
        <p:spPr bwMode="auto">
          <a:xfrm>
            <a:off x="0" y="6019681"/>
            <a:ext cx="9144000" cy="8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67649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ETH Light" pitchFamily="2" charset="0"/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0">
          <a:solidFill>
            <a:schemeClr val="accent1"/>
          </a:solidFill>
          <a:latin typeface="ETH Light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200">
          <a:solidFill>
            <a:schemeClr val="tx1"/>
          </a:solidFill>
          <a:latin typeface="ETH Light" pitchFamily="2" charset="0"/>
          <a:ea typeface="+mn-ea"/>
          <a:cs typeface="+mn-cs"/>
        </a:defRPr>
      </a:lvl1pPr>
      <a:lvl2pPr marL="623888" indent="-238125" algn="l" rtl="0" fontAlgn="base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Font typeface="Symbol" pitchFamily="18" charset="2"/>
        <a:buChar char="-"/>
        <a:defRPr sz="2800">
          <a:solidFill>
            <a:schemeClr val="tx1"/>
          </a:solidFill>
          <a:latin typeface="ETH Light" pitchFamily="2" charset="0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800">
          <a:solidFill>
            <a:schemeClr val="tx1"/>
          </a:solidFill>
          <a:latin typeface="ETH Light" pitchFamily="2" charset="0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600">
          <a:solidFill>
            <a:schemeClr val="tx1"/>
          </a:solidFill>
          <a:latin typeface="ETH Light" pitchFamily="2" charset="0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050">
          <a:solidFill>
            <a:schemeClr val="tx1"/>
          </a:solidFill>
          <a:latin typeface="ETH Light" pitchFamily="2" charset="0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oleObject" Target="../embeddings/Microsoft_Formel-Editor1.bin"/><Relationship Id="rId6" Type="http://schemas.openxmlformats.org/officeDocument/2006/relationships/image" Target="../media/image11.emf"/><Relationship Id="rId7" Type="http://schemas.openxmlformats.org/officeDocument/2006/relationships/oleObject" Target="../embeddings/Microsoft_Formel-Editor2.bin"/><Relationship Id="rId8" Type="http://schemas.openxmlformats.org/officeDocument/2006/relationships/image" Target="../media/image12.emf"/><Relationship Id="rId9" Type="http://schemas.openxmlformats.org/officeDocument/2006/relationships/oleObject" Target="../embeddings/Microsoft_Formel-Editor3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Human-</a:t>
            </a:r>
            <a:r>
              <a:rPr lang="de-CH" dirty="0" err="1" smtClean="0"/>
              <a:t>Machine</a:t>
            </a:r>
            <a:r>
              <a:rPr lang="de-CH" dirty="0" smtClean="0"/>
              <a:t> Interfaces </a:t>
            </a:r>
            <a:r>
              <a:rPr lang="de-CH" dirty="0" err="1" smtClean="0"/>
              <a:t>for</a:t>
            </a:r>
            <a:r>
              <a:rPr lang="de-CH" dirty="0" smtClean="0"/>
              <a:t> Operating a </a:t>
            </a:r>
            <a:r>
              <a:rPr lang="de-CH" dirty="0" err="1" smtClean="0"/>
              <a:t>Blimp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1758" y="4897728"/>
            <a:ext cx="8382000" cy="178709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Krebs Matthias, Ledergerber Anton</a:t>
            </a:r>
          </a:p>
          <a:p>
            <a:r>
              <a:rPr lang="de-CH" dirty="0" smtClean="0"/>
              <a:t>12.06.2012</a:t>
            </a:r>
          </a:p>
          <a:p>
            <a:endParaRPr lang="de-CH" sz="1200" dirty="0" smtClean="0"/>
          </a:p>
          <a:p>
            <a:r>
              <a:rPr lang="de-CH" sz="1400" dirty="0" smtClean="0"/>
              <a:t>Internal </a:t>
            </a:r>
            <a:r>
              <a:rPr lang="de-CH" sz="1400" dirty="0" err="1" smtClean="0"/>
              <a:t>supervisors</a:t>
            </a:r>
            <a:r>
              <a:rPr lang="de-CH" sz="1400" dirty="0" smtClean="0"/>
              <a:t>:</a:t>
            </a:r>
          </a:p>
          <a:p>
            <a:r>
              <a:rPr lang="de-CH" sz="1400" dirty="0" smtClean="0"/>
              <a:t>Javier Alonso Mora, Konrad </a:t>
            </a:r>
            <a:r>
              <a:rPr lang="de-CH" sz="1400" dirty="0" err="1" smtClean="0"/>
              <a:t>Rudin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077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10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2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Bachelor’s 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7350" y="4029364"/>
            <a:ext cx="8401648" cy="2188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HMI</a:t>
            </a:r>
          </a:p>
          <a:p>
            <a:pPr lvl="1"/>
            <a:r>
              <a:rPr lang="en-US" dirty="0" smtClean="0"/>
              <a:t>Trajectories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93569" y="1745673"/>
            <a:ext cx="8401648" cy="2188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ETH Light" pitchFamily="2" charset="0"/>
                <a:ea typeface="+mn-ea"/>
                <a:cs typeface="+mn-cs"/>
              </a:defRPr>
            </a:lvl1pPr>
            <a:lvl2pPr marL="623888" indent="-238125" algn="l" rtl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3"/>
              </a:buClr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ETH Light" pitchFamily="2" charset="0"/>
                <a:ea typeface="+mn-ea"/>
              </a:defRPr>
            </a:lvl2pPr>
            <a:lvl3pPr marL="957263" indent="-190500" algn="l" rtl="0" fontAlgn="base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ETH Light" pitchFamily="2" charset="0"/>
                <a:ea typeface="+mn-ea"/>
              </a:defRPr>
            </a:lvl3pPr>
            <a:lvl4pPr marL="1343025" indent="-195263" algn="l" rtl="0" fontAlgn="base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ETH Light" pitchFamily="2" charset="0"/>
                <a:ea typeface="+mn-ea"/>
              </a:defRPr>
            </a:lvl4pPr>
            <a:lvl5pPr marL="1524000" indent="-96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ETH Light" pitchFamily="2" charset="0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 tasks</a:t>
            </a:r>
          </a:p>
          <a:p>
            <a:pPr lvl="1"/>
            <a:r>
              <a:rPr lang="en-US" dirty="0" smtClean="0"/>
              <a:t>Develop Control Modes for  6DoF Motion</a:t>
            </a:r>
          </a:p>
          <a:p>
            <a:pPr lvl="1"/>
            <a:r>
              <a:rPr lang="en-US" dirty="0" smtClean="0"/>
              <a:t>Realize HMI</a:t>
            </a:r>
          </a:p>
          <a:p>
            <a:pPr lvl="1"/>
            <a:r>
              <a:rPr lang="en-US" dirty="0" smtClean="0"/>
              <a:t>Generate 3D Trajectories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9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9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Path/</a:t>
            </a:r>
            <a:r>
              <a:rPr lang="de-DE" dirty="0" err="1" smtClean="0"/>
              <a:t>Trajectory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1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1001" y="268748"/>
            <a:ext cx="5740100" cy="10936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Approximation/Interpolation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r="209"/>
          <a:stretch/>
        </p:blipFill>
        <p:spPr>
          <a:xfrm>
            <a:off x="104842" y="1420091"/>
            <a:ext cx="8577337" cy="4266740"/>
          </a:xfrm>
        </p:spPr>
      </p:pic>
    </p:spTree>
    <p:extLst>
      <p:ext uri="{BB962C8B-B14F-4D97-AF65-F5344CB8AC3E}">
        <p14:creationId xmlns:p14="http://schemas.microsoft.com/office/powerpoint/2010/main" val="15998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endParaRPr lang="de-DE" dirty="0"/>
          </a:p>
        </p:txBody>
      </p:sp>
      <p:pic>
        <p:nvPicPr>
          <p:cNvPr id="9" name="Inhaltsplatzhalter 8" descr="SplineDegreeVelAccJerk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" b="-2018"/>
          <a:stretch/>
        </p:blipFill>
        <p:spPr>
          <a:xfrm>
            <a:off x="4007286" y="1570183"/>
            <a:ext cx="5136714" cy="4029362"/>
          </a:xfrm>
        </p:spPr>
      </p:pic>
      <p:pic>
        <p:nvPicPr>
          <p:cNvPr id="10" name="Bild 9" descr="TrajSplineDegreeVelAccJer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3"/>
          <a:stretch/>
        </p:blipFill>
        <p:spPr>
          <a:xfrm>
            <a:off x="0" y="1223817"/>
            <a:ext cx="4156364" cy="2575214"/>
          </a:xfrm>
          <a:prstGeom prst="rect">
            <a:avLst/>
          </a:prstGeom>
        </p:spPr>
      </p:pic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57245"/>
              </p:ext>
            </p:extLst>
          </p:nvPr>
        </p:nvGraphicFramePr>
        <p:xfrm>
          <a:off x="246649" y="4664982"/>
          <a:ext cx="1735565" cy="107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Formel" r:id="rId5" imgW="1295400" imgH="787400" progId="Equation.3">
                  <p:embed/>
                </p:oleObj>
              </mc:Choice>
              <mc:Fallback>
                <p:oleObj name="Formel" r:id="rId5" imgW="12954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649" y="4664982"/>
                        <a:ext cx="1735565" cy="1073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97637"/>
              </p:ext>
            </p:extLst>
          </p:nvPr>
        </p:nvGraphicFramePr>
        <p:xfrm>
          <a:off x="2239889" y="4587768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Formel" r:id="rId7" imgW="800100" imgH="393700" progId="Equation.3">
                  <p:embed/>
                </p:oleObj>
              </mc:Choice>
              <mc:Fallback>
                <p:oleObj name="Formel" r:id="rId7" imgW="800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9889" y="4587768"/>
                        <a:ext cx="1295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90986"/>
              </p:ext>
            </p:extLst>
          </p:nvPr>
        </p:nvGraphicFramePr>
        <p:xfrm>
          <a:off x="2192700" y="5506028"/>
          <a:ext cx="28352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Formel" r:id="rId9" imgW="1752600" imgH="457200" progId="Equation.3">
                  <p:embed/>
                </p:oleObj>
              </mc:Choice>
              <mc:Fallback>
                <p:oleObj name="Formel" r:id="rId9" imgW="1752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2700" y="5506028"/>
                        <a:ext cx="2835275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59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r>
              <a:rPr lang="de-DE" dirty="0" smtClean="0"/>
              <a:t>, </a:t>
            </a:r>
            <a:r>
              <a:rPr lang="de-DE" dirty="0" err="1" smtClean="0"/>
              <a:t>Mot_Alloc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00B0F0"/>
                </a:solidFill>
              </a:rPr>
              <a:t>&gt;&gt;</a:t>
            </a:r>
            <a:r>
              <a:rPr lang="de-CH" dirty="0"/>
              <a:t> </a:t>
            </a:r>
            <a:r>
              <a:rPr lang="de-CH" dirty="0" smtClean="0"/>
              <a:t>Backup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kye">
  <a:themeElements>
    <a:clrScheme name="Sky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135B89"/>
      </a:hlink>
      <a:folHlink>
        <a:srgbClr val="135B89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Macintosh PowerPoint</Application>
  <PresentationFormat>Bildschirmpräsentation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Master Skye</vt:lpstr>
      <vt:lpstr>Microsoft Formel-Editor</vt:lpstr>
      <vt:lpstr>Human-Machine Interfaces for Operating a Blimp</vt:lpstr>
      <vt:lpstr>Bachelor’s Thesis</vt:lpstr>
      <vt:lpstr>PowerPoint-Präsentation</vt:lpstr>
      <vt:lpstr>PowerPoint-Präsentation</vt:lpstr>
      <vt:lpstr>Path/Trajectory</vt:lpstr>
      <vt:lpstr>Approximation/Interpolation</vt:lpstr>
      <vt:lpstr>Spline Degree</vt:lpstr>
      <vt:lpstr>Spline Degree, Mot_Alloc</vt:lpstr>
      <vt:lpstr>&gt;&gt; Backup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Anton Josef Ledergerber</cp:lastModifiedBy>
  <cp:revision>285</cp:revision>
  <cp:lastPrinted>2008-03-19T15:04:09Z</cp:lastPrinted>
  <dcterms:modified xsi:type="dcterms:W3CDTF">2012-06-07T16:30:39Z</dcterms:modified>
</cp:coreProperties>
</file>