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4" r:id="rId3"/>
    <p:sldId id="275" r:id="rId4"/>
    <p:sldId id="276" r:id="rId5"/>
    <p:sldId id="277" r:id="rId6"/>
    <p:sldId id="278" r:id="rId7"/>
    <p:sldId id="261" r:id="rId8"/>
    <p:sldId id="273" r:id="rId9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5"/>
    <a:srgbClr val="FF6600"/>
    <a:srgbClr val="2A6AB3"/>
    <a:srgbClr val="D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6" autoAdjust="0"/>
    <p:restoredTop sz="90700" autoAdjust="0"/>
  </p:normalViewPr>
  <p:slideViewPr>
    <p:cSldViewPr snapToGrid="0" showGuides="1">
      <p:cViewPr varScale="1">
        <p:scale>
          <a:sx n="110" d="100"/>
          <a:sy n="110" d="100"/>
        </p:scale>
        <p:origin x="-1448" y="-112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941"/>
        <p:guide orient="horz" pos="101"/>
        <p:guide orient="horz" pos="417"/>
        <p:guide pos="240"/>
        <p:guide pos="5520"/>
        <p:guide pos="4469"/>
        <p:guide pos="3418"/>
        <p:guide pos="2362"/>
        <p:guide pos="2879"/>
        <p:guide pos="2783"/>
        <p:guide pos="2975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-331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8771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39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r="56081" b="65036"/>
          <a:stretch/>
        </p:blipFill>
        <p:spPr bwMode="auto">
          <a:xfrm rot="120000">
            <a:off x="-304103" y="1566406"/>
            <a:ext cx="9591949" cy="182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758" y="3745373"/>
            <a:ext cx="8382000" cy="1089025"/>
          </a:xfrm>
          <a:prstGeom prst="rect">
            <a:avLst/>
          </a:prstGeom>
        </p:spPr>
        <p:txBody>
          <a:bodyPr tIns="45720" bIns="45720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1758" y="4897728"/>
            <a:ext cx="8382000" cy="776288"/>
          </a:xfrm>
          <a:prstGeom prst="rect">
            <a:avLst/>
          </a:prstGeo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" y="286362"/>
            <a:ext cx="3142578" cy="176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"/>
          <a:stretch/>
        </p:blipFill>
        <p:spPr bwMode="auto">
          <a:xfrm>
            <a:off x="4330071" y="5507665"/>
            <a:ext cx="4813929" cy="69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uppieren 19"/>
          <p:cNvGrpSpPr/>
          <p:nvPr userDrawn="1"/>
        </p:nvGrpSpPr>
        <p:grpSpPr>
          <a:xfrm>
            <a:off x="4261299" y="6313058"/>
            <a:ext cx="4735957" cy="454979"/>
            <a:chOff x="3390003" y="6282519"/>
            <a:chExt cx="5607254" cy="538684"/>
          </a:xfrm>
        </p:grpSpPr>
        <p:pic>
          <p:nvPicPr>
            <p:cNvPr id="21" name="Picture 2" descr="C:\Users\Admin\Desktop\maxon_h80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647" y="6393403"/>
              <a:ext cx="1192871" cy="31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Admin\Desktop\kowa_h80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757" y="6371862"/>
              <a:ext cx="8235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Admin\Desktop\stemmer_h80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144" y="6422787"/>
              <a:ext cx="1330240" cy="258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5" descr="C:\Users\Admin\Desktop\minizepp_h80.png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905" y="6282519"/>
              <a:ext cx="626220" cy="538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C:\Users\Admin\Desktop\pangas_h80.png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003" y="6333887"/>
              <a:ext cx="871297" cy="435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2" hasCustomPrompt="1"/>
          </p:nvPr>
        </p:nvSpPr>
        <p:spPr>
          <a:xfrm>
            <a:off x="3743661" y="271890"/>
            <a:ext cx="5019339" cy="776288"/>
          </a:xfrm>
          <a:prstGeom prst="rect">
            <a:avLst/>
          </a:prstGeom>
        </p:spPr>
        <p:txBody>
          <a:bodyPr tIns="45720" bIns="45720" anchor="b" anchorCtr="0">
            <a:normAutofit/>
          </a:bodyPr>
          <a:lstStyle>
            <a:lvl1pPr marL="0" indent="0" algn="r">
              <a:buFont typeface="Wingdings" pitchFamily="16" charset="2"/>
              <a:buNone/>
              <a:defRPr sz="3500" i="1"/>
            </a:lvl1pPr>
          </a:lstStyle>
          <a:p>
            <a:r>
              <a:rPr lang="de-CH" dirty="0" smtClean="0"/>
              <a:t>Untertitel</a:t>
            </a:r>
            <a:endParaRPr lang="de-CH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381001" y="268749"/>
            <a:ext cx="5740100" cy="766764"/>
          </a:xfrm>
          <a:prstGeom prst="rect">
            <a:avLst/>
          </a:prstGeom>
        </p:spPr>
        <p:txBody>
          <a:bodyPr anchor="b"/>
          <a:lstStyle/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3"/>
          </p:nvPr>
        </p:nvSpPr>
        <p:spPr>
          <a:xfrm>
            <a:off x="387350" y="1301735"/>
            <a:ext cx="8401648" cy="49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5079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" r="606" b="3819"/>
          <a:stretch/>
        </p:blipFill>
        <p:spPr bwMode="auto">
          <a:xfrm>
            <a:off x="0" y="6019681"/>
            <a:ext cx="9144000" cy="8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67649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ETH Light" pitchFamily="2" charset="0"/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0" r:id="rId3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000" b="0">
          <a:solidFill>
            <a:schemeClr val="accent1"/>
          </a:solidFill>
          <a:latin typeface="ETH Light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3200">
          <a:solidFill>
            <a:schemeClr val="tx1"/>
          </a:solidFill>
          <a:latin typeface="ETH Light" pitchFamily="2" charset="0"/>
          <a:ea typeface="+mn-ea"/>
          <a:cs typeface="+mn-cs"/>
        </a:defRPr>
      </a:lvl1pPr>
      <a:lvl2pPr marL="623888" indent="-238125" algn="l" rtl="0" fontAlgn="base">
        <a:lnSpc>
          <a:spcPct val="100000"/>
        </a:lnSpc>
        <a:spcBef>
          <a:spcPts val="400"/>
        </a:spcBef>
        <a:spcAft>
          <a:spcPct val="0"/>
        </a:spcAft>
        <a:buClr>
          <a:schemeClr val="accent3"/>
        </a:buClr>
        <a:buFont typeface="Symbol" pitchFamily="18" charset="2"/>
        <a:buChar char="-"/>
        <a:defRPr sz="2800">
          <a:solidFill>
            <a:schemeClr val="tx1"/>
          </a:solidFill>
          <a:latin typeface="ETH Light" pitchFamily="2" charset="0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800">
          <a:solidFill>
            <a:schemeClr val="tx1"/>
          </a:solidFill>
          <a:latin typeface="ETH Light" pitchFamily="2" charset="0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600">
          <a:solidFill>
            <a:schemeClr val="tx1"/>
          </a:solidFill>
          <a:latin typeface="ETH Light" pitchFamily="2" charset="0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050">
          <a:solidFill>
            <a:schemeClr val="tx1"/>
          </a:solidFill>
          <a:latin typeface="ETH Light" pitchFamily="2" charset="0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Human-</a:t>
            </a:r>
            <a:r>
              <a:rPr lang="de-CH" dirty="0" err="1" smtClean="0"/>
              <a:t>Machine</a:t>
            </a:r>
            <a:r>
              <a:rPr lang="de-CH" dirty="0" smtClean="0"/>
              <a:t> Interfaces </a:t>
            </a:r>
            <a:r>
              <a:rPr lang="de-CH" dirty="0" err="1" smtClean="0"/>
              <a:t>for</a:t>
            </a:r>
            <a:r>
              <a:rPr lang="de-CH" dirty="0" smtClean="0"/>
              <a:t> Operating a </a:t>
            </a:r>
            <a:r>
              <a:rPr lang="de-CH" dirty="0" err="1" smtClean="0"/>
              <a:t>Blimp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1758" y="4897728"/>
            <a:ext cx="8382000" cy="1787090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Krebs Matthias, Ledergerber Anton</a:t>
            </a:r>
          </a:p>
          <a:p>
            <a:r>
              <a:rPr lang="de-CH" dirty="0" smtClean="0"/>
              <a:t>12.06.2012</a:t>
            </a:r>
          </a:p>
          <a:p>
            <a:endParaRPr lang="de-CH" sz="1200" dirty="0" smtClean="0"/>
          </a:p>
          <a:p>
            <a:r>
              <a:rPr lang="de-CH" sz="1400" dirty="0" smtClean="0"/>
              <a:t>Internal </a:t>
            </a:r>
            <a:r>
              <a:rPr lang="de-CH" sz="1400" dirty="0" err="1" smtClean="0"/>
              <a:t>supervisors</a:t>
            </a:r>
            <a:r>
              <a:rPr lang="de-CH" sz="1400" dirty="0" smtClean="0"/>
              <a:t>:</a:t>
            </a:r>
          </a:p>
          <a:p>
            <a:r>
              <a:rPr lang="de-CH" sz="1400" dirty="0" smtClean="0"/>
              <a:t>Javier Alonso Mora, Konrad </a:t>
            </a:r>
            <a:r>
              <a:rPr lang="de-CH" sz="1400" dirty="0" err="1" smtClean="0"/>
              <a:t>Rudin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077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/>
              <a:pPr/>
              <a:t>2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Bachelor’s Thesis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7350" y="4029364"/>
            <a:ext cx="8401648" cy="21885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HMI</a:t>
            </a:r>
          </a:p>
          <a:p>
            <a:pPr lvl="1"/>
            <a:r>
              <a:rPr lang="en-US" dirty="0" smtClean="0"/>
              <a:t>Trajectories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93569" y="1745673"/>
            <a:ext cx="8401648" cy="2188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8288" indent="-268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ETH Light" pitchFamily="2" charset="0"/>
                <a:ea typeface="+mn-ea"/>
                <a:cs typeface="+mn-cs"/>
              </a:defRPr>
            </a:lvl1pPr>
            <a:lvl2pPr marL="623888" indent="-238125" algn="l" rtl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3"/>
              </a:buClr>
              <a:buFont typeface="Symbol" pitchFamily="18" charset="2"/>
              <a:buChar char="-"/>
              <a:defRPr sz="2800">
                <a:solidFill>
                  <a:schemeClr val="tx1"/>
                </a:solidFill>
                <a:latin typeface="ETH Light" pitchFamily="2" charset="0"/>
                <a:ea typeface="+mn-ea"/>
              </a:defRPr>
            </a:lvl2pPr>
            <a:lvl3pPr marL="957263" indent="-190500" algn="l" rtl="0" fontAlgn="base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ETH Light" pitchFamily="2" charset="0"/>
                <a:ea typeface="+mn-ea"/>
              </a:defRPr>
            </a:lvl3pPr>
            <a:lvl4pPr marL="1343025" indent="-195263" algn="l" rtl="0" fontAlgn="base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ETH Light" pitchFamily="2" charset="0"/>
                <a:ea typeface="+mn-ea"/>
              </a:defRPr>
            </a:lvl4pPr>
            <a:lvl5pPr marL="1524000" indent="-96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ETH Light" pitchFamily="2" charset="0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Main tasks</a:t>
            </a:r>
          </a:p>
          <a:p>
            <a:pPr lvl="1"/>
            <a:r>
              <a:rPr lang="en-US" dirty="0" smtClean="0"/>
              <a:t>Develop Control Modes for  6DoF Motion</a:t>
            </a:r>
          </a:p>
          <a:p>
            <a:pPr lvl="1"/>
            <a:r>
              <a:rPr lang="en-US" dirty="0" smtClean="0"/>
              <a:t>Realize HMI</a:t>
            </a:r>
          </a:p>
          <a:p>
            <a:pPr lvl="1"/>
            <a:r>
              <a:rPr lang="en-US" dirty="0" smtClean="0"/>
              <a:t>Generate 3D Trajectories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1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HMI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98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HMI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9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1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solidFill>
                  <a:srgbClr val="00B0F0"/>
                </a:solidFill>
              </a:rPr>
              <a:t>&gt;&gt;</a:t>
            </a:r>
            <a:r>
              <a:rPr lang="de-CH" dirty="0"/>
              <a:t> </a:t>
            </a:r>
            <a:r>
              <a:rPr lang="de-CH" dirty="0" smtClean="0"/>
              <a:t>Backup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4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/>
              <a:pPr/>
              <a:t>8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aster Skye">
  <a:themeElements>
    <a:clrScheme name="Sky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135B89"/>
      </a:hlink>
      <a:folHlink>
        <a:srgbClr val="135B89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</Words>
  <Application>Microsoft Macintosh PowerPoint</Application>
  <PresentationFormat>Bildschirmpräsentation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Master Skye</vt:lpstr>
      <vt:lpstr>Human-Machine Interfaces for Operating a Blimp</vt:lpstr>
      <vt:lpstr>Bachelor’s Thesis</vt:lpstr>
      <vt:lpstr>PowerPoint-Präsentation</vt:lpstr>
      <vt:lpstr>PowerPoint-Präsentation</vt:lpstr>
      <vt:lpstr>PowerPoint-Präsentation</vt:lpstr>
      <vt:lpstr>PowerPoint-Präsentation</vt:lpstr>
      <vt:lpstr>&gt;&gt; Backup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Anton Josef Ledergerber</cp:lastModifiedBy>
  <cp:revision>277</cp:revision>
  <cp:lastPrinted>2008-03-19T15:04:09Z</cp:lastPrinted>
  <dcterms:modified xsi:type="dcterms:W3CDTF">2012-06-07T06:46:36Z</dcterms:modified>
</cp:coreProperties>
</file>