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10" autoAdjust="0"/>
  </p:normalViewPr>
  <p:slideViewPr>
    <p:cSldViewPr snapToGrid="0" snapToObjects="1">
      <p:cViewPr>
        <p:scale>
          <a:sx n="90" d="100"/>
          <a:sy n="90" d="100"/>
        </p:scale>
        <p:origin x="-139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0564-0BB4-C74D-B7AF-329E8F37804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6668-2D84-D049-975E-56DF716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D690-81D0-0D43-8915-1586A19F50E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941" y="1075653"/>
            <a:ext cx="1213015" cy="525017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ROS VRPN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346" y="4111500"/>
            <a:ext cx="1431655" cy="67122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0051" y="4232853"/>
            <a:ext cx="1303219" cy="97180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RTAB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0725" y="1805569"/>
            <a:ext cx="1303219" cy="61812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0296" y="6251643"/>
            <a:ext cx="2100956" cy="42692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6562" y="1075653"/>
            <a:ext cx="1431655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Coord. Sys. Transform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23390" y="2692757"/>
            <a:ext cx="1236541" cy="5889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Pose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Odom.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4425" y="1891145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347" y="52377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2941" y="18599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Quadrotor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65763" y="2760238"/>
            <a:ext cx="1582452" cy="3440837"/>
            <a:chOff x="2477732" y="2572873"/>
            <a:chExt cx="1582452" cy="3440837"/>
          </a:xfrm>
        </p:grpSpPr>
        <p:sp>
          <p:nvSpPr>
            <p:cNvPr id="17" name="Rounded Rectangle 16"/>
            <p:cNvSpPr/>
            <p:nvPr/>
          </p:nvSpPr>
          <p:spPr>
            <a:xfrm>
              <a:off x="2477732" y="2572873"/>
              <a:ext cx="1582452" cy="4514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Visual Odometry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x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y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z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77732" y="3251672"/>
              <a:ext cx="1582452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Depth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Grayscale</a:t>
              </a:r>
              <a:r>
                <a:rPr lang="en-US" sz="1100" dirty="0" smtClean="0">
                  <a:solidFill>
                    <a:schemeClr val="tx1"/>
                  </a:solidFill>
                </a:rPr>
                <a:t> Images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77732" y="4694844"/>
              <a:ext cx="1582452" cy="521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Ultrasound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77732" y="4038477"/>
              <a:ext cx="1582452" cy="4109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Obstacle Distance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(fused 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77732" y="5418840"/>
              <a:ext cx="1582452" cy="5948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IMU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x-body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y-body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z-body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p, q, r)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958857" y="1075653"/>
            <a:ext cx="1284336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vic, </a:t>
            </a:r>
            <a:r>
              <a:rPr lang="en-US" sz="1100" dirty="0" smtClean="0">
                <a:solidFill>
                  <a:schemeClr val="tx1"/>
                </a:solidFill>
              </a:rPr>
              <a:t>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67676" y="1079364"/>
            <a:ext cx="1860519" cy="514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 in MAVROS C.S.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90051" y="5450024"/>
            <a:ext cx="1303219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SLAM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38210" y="6166351"/>
            <a:ext cx="1750503" cy="594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Setpoint Position/Attitude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baseline="-25000" dirty="0">
                <a:solidFill>
                  <a:schemeClr val="tx1"/>
                </a:solidFill>
              </a:rPr>
              <a:t/>
            </a:r>
            <a:br>
              <a:rPr lang="en-US" sz="1100" baseline="-25000" dirty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ϕ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θ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39745" y="2746598"/>
            <a:ext cx="1616089" cy="4698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Pixhawk Pose Estimate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(x, y, z, </a:t>
            </a:r>
            <a:r>
              <a:rPr lang="en-US" sz="1100" dirty="0" err="1" smtClean="0">
                <a:solidFill>
                  <a:schemeClr val="tx1"/>
                </a:solidFill>
              </a:rPr>
              <a:t>ϕ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θ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ψ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23389" y="3473545"/>
            <a:ext cx="1236541" cy="5267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Fused Odometry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x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y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z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19100" y="4084870"/>
            <a:ext cx="1156323" cy="3186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OctoMap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19100" y="4785932"/>
            <a:ext cx="1156324" cy="4229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OctoMap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2D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9276" y="5450024"/>
            <a:ext cx="1177488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2D Occupancy Grid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  <a:endCxn id="22" idx="1"/>
          </p:cNvCxnSpPr>
          <p:nvPr/>
        </p:nvCxnSpPr>
        <p:spPr>
          <a:xfrm>
            <a:off x="1595956" y="1338162"/>
            <a:ext cx="362901" cy="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9" idx="1"/>
          </p:cNvCxnSpPr>
          <p:nvPr/>
        </p:nvCxnSpPr>
        <p:spPr>
          <a:xfrm>
            <a:off x="3243193" y="1338340"/>
            <a:ext cx="2633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23" idx="1"/>
          </p:cNvCxnSpPr>
          <p:nvPr/>
        </p:nvCxnSpPr>
        <p:spPr>
          <a:xfrm flipV="1">
            <a:off x="4938217" y="1336812"/>
            <a:ext cx="229459" cy="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7" idx="0"/>
          </p:cNvCxnSpPr>
          <p:nvPr/>
        </p:nvCxnSpPr>
        <p:spPr>
          <a:xfrm>
            <a:off x="6097936" y="1594259"/>
            <a:ext cx="4399" cy="211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814596" y="2051330"/>
            <a:ext cx="999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17035" y="2236900"/>
            <a:ext cx="997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46080" y="2051330"/>
            <a:ext cx="1193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46080" y="2225249"/>
            <a:ext cx="12217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11237" y="3019945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5" idx="2"/>
          </p:cNvCxnSpPr>
          <p:nvPr/>
        </p:nvCxnSpPr>
        <p:spPr>
          <a:xfrm flipH="1" flipV="1">
            <a:off x="801174" y="4782724"/>
            <a:ext cx="1" cy="45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14596" y="3732040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11237" y="444545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11237" y="5151732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11237" y="594466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809366" y="3015774"/>
            <a:ext cx="1" cy="29288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3"/>
          </p:cNvCxnSpPr>
          <p:nvPr/>
        </p:nvCxnSpPr>
        <p:spPr>
          <a:xfrm flipH="1">
            <a:off x="1517001" y="4447112"/>
            <a:ext cx="29236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0" idx="1"/>
          </p:cNvCxnSpPr>
          <p:nvPr/>
        </p:nvCxnSpPr>
        <p:spPr>
          <a:xfrm>
            <a:off x="5813428" y="4244193"/>
            <a:ext cx="305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2"/>
            <a:endCxn id="31" idx="0"/>
          </p:cNvCxnSpPr>
          <p:nvPr/>
        </p:nvCxnSpPr>
        <p:spPr>
          <a:xfrm>
            <a:off x="6697262" y="4403515"/>
            <a:ext cx="0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1" idx="2"/>
            <a:endCxn id="32" idx="0"/>
          </p:cNvCxnSpPr>
          <p:nvPr/>
        </p:nvCxnSpPr>
        <p:spPr>
          <a:xfrm>
            <a:off x="6697262" y="5208894"/>
            <a:ext cx="758" cy="241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91965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19684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3"/>
            <a:endCxn id="26" idx="1"/>
          </p:cNvCxnSpPr>
          <p:nvPr/>
        </p:nvCxnSpPr>
        <p:spPr>
          <a:xfrm flipV="1">
            <a:off x="6951252" y="6463786"/>
            <a:ext cx="186958" cy="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2"/>
            <a:endCxn id="24" idx="0"/>
          </p:cNvCxnSpPr>
          <p:nvPr/>
        </p:nvCxnSpPr>
        <p:spPr>
          <a:xfrm>
            <a:off x="4941661" y="5204655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9" idx="2"/>
            <a:endCxn id="6" idx="0"/>
          </p:cNvCxnSpPr>
          <p:nvPr/>
        </p:nvCxnSpPr>
        <p:spPr>
          <a:xfrm>
            <a:off x="4941660" y="4000275"/>
            <a:ext cx="1" cy="23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19575" y="4251778"/>
            <a:ext cx="0" cy="47332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3"/>
          </p:cNvCxnSpPr>
          <p:nvPr/>
        </p:nvCxnSpPr>
        <p:spPr>
          <a:xfrm>
            <a:off x="5593270" y="4718754"/>
            <a:ext cx="22015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" idx="3"/>
            <a:endCxn id="10" idx="1"/>
          </p:cNvCxnSpPr>
          <p:nvPr/>
        </p:nvCxnSpPr>
        <p:spPr>
          <a:xfrm>
            <a:off x="3748215" y="2985964"/>
            <a:ext cx="575175" cy="1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1"/>
            <a:endCxn id="10" idx="3"/>
          </p:cNvCxnSpPr>
          <p:nvPr/>
        </p:nvCxnSpPr>
        <p:spPr>
          <a:xfrm flipH="1">
            <a:off x="5559931" y="2981524"/>
            <a:ext cx="279814" cy="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" idx="2"/>
            <a:endCxn id="29" idx="0"/>
          </p:cNvCxnSpPr>
          <p:nvPr/>
        </p:nvCxnSpPr>
        <p:spPr>
          <a:xfrm flipH="1">
            <a:off x="4941660" y="3281748"/>
            <a:ext cx="1" cy="19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018170" y="1976777"/>
            <a:ext cx="1" cy="418957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753944" y="1976777"/>
            <a:ext cx="1264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748215" y="3732040"/>
            <a:ext cx="377152" cy="12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748215" y="4444164"/>
            <a:ext cx="252416" cy="722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4000632" y="4444164"/>
            <a:ext cx="1" cy="202094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" idx="1"/>
          </p:cNvCxnSpPr>
          <p:nvPr/>
        </p:nvCxnSpPr>
        <p:spPr>
          <a:xfrm flipV="1">
            <a:off x="3991544" y="6465104"/>
            <a:ext cx="858752" cy="5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4119015" y="3730964"/>
            <a:ext cx="1" cy="98779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6" idx="1"/>
          </p:cNvCxnSpPr>
          <p:nvPr/>
        </p:nvCxnSpPr>
        <p:spPr>
          <a:xfrm>
            <a:off x="4116894" y="4718754"/>
            <a:ext cx="1731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3" idx="3"/>
          </p:cNvCxnSpPr>
          <p:nvPr/>
        </p:nvCxnSpPr>
        <p:spPr>
          <a:xfrm>
            <a:off x="7028195" y="1336812"/>
            <a:ext cx="43203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92" idx="0"/>
          </p:cNvCxnSpPr>
          <p:nvPr/>
        </p:nvCxnSpPr>
        <p:spPr>
          <a:xfrm flipV="1">
            <a:off x="7465752" y="1338385"/>
            <a:ext cx="0" cy="5806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941660" y="2504371"/>
            <a:ext cx="189897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0" idx="0"/>
          </p:cNvCxnSpPr>
          <p:nvPr/>
        </p:nvCxnSpPr>
        <p:spPr>
          <a:xfrm>
            <a:off x="4941661" y="2504371"/>
            <a:ext cx="0" cy="188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Arc 191"/>
          <p:cNvSpPr/>
          <p:nvPr/>
        </p:nvSpPr>
        <p:spPr>
          <a:xfrm>
            <a:off x="7399193" y="1919005"/>
            <a:ext cx="133119" cy="133119"/>
          </a:xfrm>
          <a:prstGeom prst="arc">
            <a:avLst>
              <a:gd name="adj1" fmla="val 16200000"/>
              <a:gd name="adj2" fmla="val 5449247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6" name="Straight Arrow Connector 195"/>
          <p:cNvCxnSpPr>
            <a:endCxn id="192" idx="2"/>
          </p:cNvCxnSpPr>
          <p:nvPr/>
        </p:nvCxnSpPr>
        <p:spPr>
          <a:xfrm flipV="1">
            <a:off x="7464799" y="2052117"/>
            <a:ext cx="0" cy="45225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907190" y="2225249"/>
            <a:ext cx="0" cy="521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759882" y="2220027"/>
            <a:ext cx="15544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6840630" y="2444695"/>
            <a:ext cx="133119" cy="133119"/>
          </a:xfrm>
          <a:prstGeom prst="arc">
            <a:avLst>
              <a:gd name="adj1" fmla="val 10858300"/>
              <a:gd name="adj2" fmla="val 58765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6968154" y="2504371"/>
            <a:ext cx="49759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916302" y="1791721"/>
            <a:ext cx="90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Motor PWM</a:t>
            </a:r>
            <a:endParaRPr 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926073" y="2207593"/>
            <a:ext cx="73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Dynamics</a:t>
            </a:r>
            <a:endParaRPr 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309449" y="1795852"/>
            <a:ext cx="116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Position Setpoint</a:t>
            </a:r>
            <a:endParaRPr 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270373" y="2190720"/>
            <a:ext cx="1128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Fused Pose Data</a:t>
            </a:r>
            <a:endParaRPr lang="en-US" sz="1100" dirty="0"/>
          </a:p>
        </p:txBody>
      </p:sp>
      <p:sp>
        <p:nvSpPr>
          <p:cNvPr id="224" name="Rounded Rectangle 223"/>
          <p:cNvSpPr/>
          <p:nvPr/>
        </p:nvSpPr>
        <p:spPr>
          <a:xfrm>
            <a:off x="2328745" y="385990"/>
            <a:ext cx="914448" cy="52537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408942" y="385991"/>
            <a:ext cx="914448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Converter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4471576" y="385991"/>
            <a:ext cx="940170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5559930" y="385991"/>
            <a:ext cx="955352" cy="525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ROS Topic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246923" y="108991"/>
            <a:ext cx="4366846" cy="8972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116894" y="108992"/>
            <a:ext cx="63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</a:t>
            </a:r>
            <a:endParaRPr lang="en-US" sz="1200" dirty="0"/>
          </a:p>
        </p:txBody>
      </p:sp>
      <p:cxnSp>
        <p:nvCxnSpPr>
          <p:cNvPr id="241" name="Straight Arrow Connector 240"/>
          <p:cNvCxnSpPr>
            <a:stCxn id="24" idx="3"/>
          </p:cNvCxnSpPr>
          <p:nvPr/>
        </p:nvCxnSpPr>
        <p:spPr>
          <a:xfrm flipV="1">
            <a:off x="5593270" y="2423692"/>
            <a:ext cx="121907" cy="3258344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812" y="633979"/>
            <a:ext cx="8669280" cy="4919157"/>
            <a:chOff x="149812" y="633979"/>
            <a:chExt cx="8669280" cy="4919157"/>
          </a:xfrm>
        </p:grpSpPr>
        <p:sp>
          <p:nvSpPr>
            <p:cNvPr id="11" name="Rounded Rectangle 10"/>
            <p:cNvSpPr/>
            <p:nvPr/>
          </p:nvSpPr>
          <p:spPr>
            <a:xfrm>
              <a:off x="2028231" y="2752959"/>
              <a:ext cx="1431655" cy="49425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Pixhawk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387437" y="2192461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Guidance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2201" y="5027763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Motors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91" idx="1"/>
              <a:endCxn id="11" idx="3"/>
            </p:cNvCxnSpPr>
            <p:nvPr/>
          </p:nvCxnSpPr>
          <p:spPr>
            <a:xfrm flipH="1" flipV="1">
              <a:off x="3459886" y="3000089"/>
              <a:ext cx="2052315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228025" y="2224652"/>
              <a:ext cx="102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14.8 V , .81 A</a:t>
              </a:r>
              <a:endParaRPr lang="en-US" sz="1200" b="1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512200" y="1647520"/>
              <a:ext cx="1431655" cy="52537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Battery (14.8V)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512201" y="3966068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ESC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028231" y="1647521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ODROID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028231" y="633979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028230" y="3964199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Radio Receiver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512201" y="2737403"/>
              <a:ext cx="1431655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Power Distribution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/>
            <p:cNvCxnSpPr>
              <a:endCxn id="12" idx="1"/>
            </p:cNvCxnSpPr>
            <p:nvPr/>
          </p:nvCxnSpPr>
          <p:spPr>
            <a:xfrm>
              <a:off x="6015369" y="2455148"/>
              <a:ext cx="137206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1" idx="2"/>
              <a:endCxn id="87" idx="0"/>
            </p:cNvCxnSpPr>
            <p:nvPr/>
          </p:nvCxnSpPr>
          <p:spPr>
            <a:xfrm>
              <a:off x="6228029" y="3262776"/>
              <a:ext cx="0" cy="7032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87" idx="2"/>
              <a:endCxn id="14" idx="0"/>
            </p:cNvCxnSpPr>
            <p:nvPr/>
          </p:nvCxnSpPr>
          <p:spPr>
            <a:xfrm>
              <a:off x="6228029" y="4491441"/>
              <a:ext cx="0" cy="5363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1" idx="2"/>
              <a:endCxn id="90" idx="0"/>
            </p:cNvCxnSpPr>
            <p:nvPr/>
          </p:nvCxnSpPr>
          <p:spPr>
            <a:xfrm flipH="1">
              <a:off x="2744058" y="3247218"/>
              <a:ext cx="1" cy="71698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88" idx="0"/>
              <a:endCxn id="89" idx="2"/>
            </p:cNvCxnSpPr>
            <p:nvPr/>
          </p:nvCxnSpPr>
          <p:spPr>
            <a:xfrm flipV="1">
              <a:off x="2744059" y="1159352"/>
              <a:ext cx="0" cy="4881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6" idx="2"/>
              <a:endCxn id="91" idx="0"/>
            </p:cNvCxnSpPr>
            <p:nvPr/>
          </p:nvCxnSpPr>
          <p:spPr>
            <a:xfrm>
              <a:off x="6228028" y="2172893"/>
              <a:ext cx="1" cy="5645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3931542" y="2192601"/>
              <a:ext cx="1270328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5V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Regulator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/>
            <p:cNvCxnSpPr>
              <a:endCxn id="127" idx="3"/>
            </p:cNvCxnSpPr>
            <p:nvPr/>
          </p:nvCxnSpPr>
          <p:spPr>
            <a:xfrm flipH="1">
              <a:off x="5201870" y="2455288"/>
              <a:ext cx="102615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7" idx="1"/>
              <a:endCxn id="88" idx="2"/>
            </p:cNvCxnSpPr>
            <p:nvPr/>
          </p:nvCxnSpPr>
          <p:spPr>
            <a:xfrm rot="10800000">
              <a:off x="2744060" y="2172894"/>
              <a:ext cx="1187483" cy="282394"/>
            </a:xfrm>
            <a:prstGeom prst="bentConnector2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228026" y="3467208"/>
              <a:ext cx="1109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14.8 V , 2-20 A</a:t>
              </a:r>
              <a:endParaRPr lang="en-US" sz="12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28029" y="4621102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14.8 V</a:t>
              </a:r>
              <a:endParaRPr lang="en-US" sz="12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71781" y="3000090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 V , 0.3 A</a:t>
              </a:r>
              <a:endParaRPr lang="en-US" sz="12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42876" y="2439511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 V , 4 A</a:t>
              </a:r>
              <a:endParaRPr lang="en-US" sz="1200" b="1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49812" y="1647521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WiFi Dongle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88" idx="1"/>
              <a:endCxn id="143" idx="3"/>
            </p:cNvCxnSpPr>
            <p:nvPr/>
          </p:nvCxnSpPr>
          <p:spPr>
            <a:xfrm flipH="1">
              <a:off x="1581467" y="1910208"/>
              <a:ext cx="4467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3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50876" y="3454731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30507" y="24397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430507" y="3439173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50877" y="2439742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50878" y="757215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850878" y="450648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Radio 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874245" y="139839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SPI (Video)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984352" y="2688114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3.0 (#0)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1534578" y="2439740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WiFi Dongle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208547" y="1282588"/>
            <a:ext cx="0" cy="11571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945737" y="1282588"/>
            <a:ext cx="0" cy="1157153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8" idx="3"/>
            <a:endCxn id="12" idx="1"/>
          </p:cNvCxnSpPr>
          <p:nvPr/>
        </p:nvCxnSpPr>
        <p:spPr>
          <a:xfrm flipV="1">
            <a:off x="5282532" y="2702428"/>
            <a:ext cx="1147975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20105" y="1402414"/>
            <a:ext cx="99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I2C (Control)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6252" y="342486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PWM</a:t>
            </a:r>
            <a:endParaRPr lang="en-US" sz="1200" b="1" dirty="0"/>
          </a:p>
        </p:txBody>
      </p:sp>
      <p:cxnSp>
        <p:nvCxnSpPr>
          <p:cNvPr id="42" name="Straight Arrow Connector 41"/>
          <p:cNvCxnSpPr>
            <a:stCxn id="11" idx="0"/>
            <a:endCxn id="88" idx="2"/>
          </p:cNvCxnSpPr>
          <p:nvPr/>
        </p:nvCxnSpPr>
        <p:spPr>
          <a:xfrm flipV="1">
            <a:off x="4566704" y="2965115"/>
            <a:ext cx="1" cy="48961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0" idx="0"/>
            <a:endCxn id="11" idx="2"/>
          </p:cNvCxnSpPr>
          <p:nvPr/>
        </p:nvCxnSpPr>
        <p:spPr>
          <a:xfrm flipH="1" flipV="1">
            <a:off x="4566704" y="3948990"/>
            <a:ext cx="2" cy="55749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87" idx="1"/>
          </p:cNvCxnSpPr>
          <p:nvPr/>
        </p:nvCxnSpPr>
        <p:spPr>
          <a:xfrm flipV="1">
            <a:off x="5282531" y="3701860"/>
            <a:ext cx="1147976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8" idx="1"/>
            <a:endCxn id="143" idx="3"/>
          </p:cNvCxnSpPr>
          <p:nvPr/>
        </p:nvCxnSpPr>
        <p:spPr>
          <a:xfrm flipH="1" flipV="1">
            <a:off x="2966233" y="2702427"/>
            <a:ext cx="884644" cy="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78522" y="311751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2.0 (#1)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3850878" y="1703974"/>
            <a:ext cx="1537448" cy="518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Expansion 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73853" y="238874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2.0 (#2)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47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7590" y="2018279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Pixhawk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191" y="4503694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56678" y="2041795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29068" y="3671211"/>
            <a:ext cx="1536192" cy="1538043"/>
            <a:chOff x="4230010" y="4705524"/>
            <a:chExt cx="1536192" cy="153804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79" y="4705524"/>
              <a:ext cx="1503467" cy="116871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230010" y="5874235"/>
              <a:ext cx="153619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Hub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39931" y="159383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FLiR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74808" y="902925"/>
            <a:ext cx="2774921" cy="923330"/>
            <a:chOff x="3724919" y="357078"/>
            <a:chExt cx="2774921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5174497" y="357078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9949" y="6262314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5045" y="5284310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128" y="5452882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2013" y="5615985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5097139" y="5703014"/>
            <a:ext cx="244874" cy="86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19" idx="1"/>
          </p:cNvCxnSpPr>
          <p:nvPr/>
        </p:nvCxnSpPr>
        <p:spPr>
          <a:xfrm>
            <a:off x="3526870" y="5745975"/>
            <a:ext cx="2281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15" idx="2"/>
          </p:cNvCxnSpPr>
          <p:nvPr/>
        </p:nvCxnSpPr>
        <p:spPr>
          <a:xfrm rot="16200000" flipV="1">
            <a:off x="5687787" y="5218632"/>
            <a:ext cx="406731" cy="387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  <a:endCxn id="21" idx="1"/>
          </p:cNvCxnSpPr>
          <p:nvPr/>
        </p:nvCxnSpPr>
        <p:spPr>
          <a:xfrm flipV="1">
            <a:off x="4678590" y="5939151"/>
            <a:ext cx="663423" cy="490645"/>
          </a:xfrm>
          <a:prstGeom prst="bentConnector3">
            <a:avLst>
              <a:gd name="adj1" fmla="val 7871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2513" y="6262315"/>
            <a:ext cx="54075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</a:t>
            </a:r>
          </a:p>
        </p:txBody>
      </p:sp>
      <p:cxnSp>
        <p:nvCxnSpPr>
          <p:cNvPr id="27" name="Straight Connector 26"/>
          <p:cNvCxnSpPr>
            <a:stCxn id="18" idx="3"/>
            <a:endCxn id="26" idx="1"/>
          </p:cNvCxnSpPr>
          <p:nvPr/>
        </p:nvCxnSpPr>
        <p:spPr>
          <a:xfrm>
            <a:off x="4678590" y="6429796"/>
            <a:ext cx="220392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71"/>
          <p:cNvCxnSpPr>
            <a:stCxn id="29" idx="2"/>
            <a:endCxn id="26" idx="0"/>
          </p:cNvCxnSpPr>
          <p:nvPr/>
        </p:nvCxnSpPr>
        <p:spPr>
          <a:xfrm rot="5400000">
            <a:off x="7095232" y="5427722"/>
            <a:ext cx="892251" cy="776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28267" y="3671211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cxnSp>
        <p:nvCxnSpPr>
          <p:cNvPr id="40" name="Straight Connector 23"/>
          <p:cNvCxnSpPr>
            <a:stCxn id="7" idx="1"/>
          </p:cNvCxnSpPr>
          <p:nvPr/>
        </p:nvCxnSpPr>
        <p:spPr>
          <a:xfrm rot="10800000" flipV="1">
            <a:off x="4663506" y="2327175"/>
            <a:ext cx="2491338" cy="9651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/>
          <p:cNvCxnSpPr>
            <a:stCxn id="8" idx="1"/>
            <a:endCxn id="5" idx="3"/>
          </p:cNvCxnSpPr>
          <p:nvPr/>
        </p:nvCxnSpPr>
        <p:spPr>
          <a:xfrm flipH="1" flipV="1">
            <a:off x="1774808" y="2875087"/>
            <a:ext cx="695761" cy="87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/>
          <p:cNvCxnSpPr>
            <a:stCxn id="13" idx="2"/>
            <a:endCxn id="15" idx="1"/>
          </p:cNvCxnSpPr>
          <p:nvPr/>
        </p:nvCxnSpPr>
        <p:spPr>
          <a:xfrm rot="16200000" flipH="1">
            <a:off x="3772554" y="3868073"/>
            <a:ext cx="951595" cy="13614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71"/>
          <p:cNvCxnSpPr>
            <a:stCxn id="4" idx="1"/>
            <a:endCxn id="9" idx="3"/>
          </p:cNvCxnSpPr>
          <p:nvPr/>
        </p:nvCxnSpPr>
        <p:spPr>
          <a:xfrm rot="10800000">
            <a:off x="6449705" y="4255567"/>
            <a:ext cx="393703" cy="96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"/>
          <p:cNvCxnSpPr>
            <a:stCxn id="10" idx="1"/>
            <a:endCxn id="5" idx="0"/>
          </p:cNvCxnSpPr>
          <p:nvPr/>
        </p:nvCxnSpPr>
        <p:spPr>
          <a:xfrm rot="10800000" flipV="1">
            <a:off x="1191374" y="1363489"/>
            <a:ext cx="583435" cy="6547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06764" y="922306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WiFi Adapter</a:t>
              </a:r>
              <a:endParaRPr lang="en-US" dirty="0"/>
            </a:p>
          </p:txBody>
        </p:sp>
      </p:grpSp>
      <p:cxnSp>
        <p:nvCxnSpPr>
          <p:cNvPr id="62" name="Straight Connector 23"/>
          <p:cNvCxnSpPr>
            <a:stCxn id="58" idx="2"/>
            <a:endCxn id="8" idx="3"/>
          </p:cNvCxnSpPr>
          <p:nvPr/>
        </p:nvCxnSpPr>
        <p:spPr>
          <a:xfrm rot="10800000" flipV="1">
            <a:off x="4663507" y="1388275"/>
            <a:ext cx="454677" cy="14956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55573" y="3049881"/>
            <a:ext cx="1116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USB 2.0 (#1)</a:t>
            </a:r>
          </a:p>
          <a:p>
            <a:pPr algn="ctr"/>
            <a:r>
              <a:rPr lang="en-US" sz="1400" b="1" dirty="0" smtClean="0"/>
              <a:t>(Position</a:t>
            </a:r>
          </a:p>
          <a:p>
            <a:pPr algn="ctr"/>
            <a:r>
              <a:rPr lang="en-US" sz="1400" b="1" dirty="0" smtClean="0"/>
              <a:t> Commands)</a:t>
            </a:r>
            <a:endParaRPr lang="en-US" sz="1400" b="1" dirty="0"/>
          </a:p>
        </p:txBody>
      </p:sp>
      <p:cxnSp>
        <p:nvCxnSpPr>
          <p:cNvPr id="23" name="Straight Connector 22"/>
          <p:cNvCxnSpPr>
            <a:stCxn id="20" idx="3"/>
            <a:endCxn id="1026" idx="1"/>
          </p:cNvCxnSpPr>
          <p:nvPr/>
        </p:nvCxnSpPr>
        <p:spPr>
          <a:xfrm flipV="1">
            <a:off x="942322" y="5921368"/>
            <a:ext cx="592251" cy="2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8" idx="1"/>
          </p:cNvCxnSpPr>
          <p:nvPr/>
        </p:nvCxnSpPr>
        <p:spPr>
          <a:xfrm>
            <a:off x="3083444" y="5929959"/>
            <a:ext cx="62731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yler\Desktop\FlyNet Stuff\PD 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73" y="5305987"/>
            <a:ext cx="1679664" cy="12307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18320" y="2241294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Pixhawk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402316" y="835931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56487" y="2523748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46812" y="252374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FLiR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0579" y="670508"/>
            <a:ext cx="2762865" cy="923330"/>
            <a:chOff x="2399576" y="355977"/>
            <a:chExt cx="2762865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399576" y="355977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10762" y="5745293"/>
            <a:ext cx="1545085" cy="36933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 </a:t>
            </a:r>
            <a:r>
              <a:rPr lang="en-US" sz="1400" dirty="0" smtClean="0"/>
              <a:t>(14.8V)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80" y="5598414"/>
            <a:ext cx="899742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  <a:endParaRPr lang="en-US" sz="1400" dirty="0" smtClean="0"/>
          </a:p>
        </p:txBody>
      </p:sp>
      <p:cxnSp>
        <p:nvCxnSpPr>
          <p:cNvPr id="27" name="Straight Connector 26"/>
          <p:cNvCxnSpPr>
            <a:stCxn id="18" idx="3"/>
          </p:cNvCxnSpPr>
          <p:nvPr/>
        </p:nvCxnSpPr>
        <p:spPr>
          <a:xfrm>
            <a:off x="5255847" y="5929959"/>
            <a:ext cx="15875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43407" y="4857166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28123" y="493415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WiFi Adapter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18" idx="0"/>
            <a:endCxn id="13" idx="2"/>
          </p:cNvCxnSpPr>
          <p:nvPr/>
        </p:nvCxnSpPr>
        <p:spPr>
          <a:xfrm flipH="1" flipV="1">
            <a:off x="4467443" y="4554946"/>
            <a:ext cx="15862" cy="119034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63314" y="2908636"/>
            <a:ext cx="16834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073442" y="1770930"/>
            <a:ext cx="1" cy="752818"/>
          </a:xfrm>
          <a:prstGeom prst="line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0"/>
          </p:cNvCxnSpPr>
          <p:nvPr/>
        </p:nvCxnSpPr>
        <p:spPr>
          <a:xfrm rot="5400000" flipH="1" flipV="1">
            <a:off x="491780" y="4555619"/>
            <a:ext cx="1043467" cy="104212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84822" y="1593838"/>
            <a:ext cx="2" cy="630896"/>
          </a:xfrm>
          <a:prstGeom prst="line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578399" y="3365836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63315" y="3511148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106764" y="4554947"/>
            <a:ext cx="1736643" cy="899555"/>
          </a:xfrm>
          <a:prstGeom prst="bentConnector3">
            <a:avLst>
              <a:gd name="adj1" fmla="val -2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049112" y="1599896"/>
            <a:ext cx="2" cy="63089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4918376" y="1795419"/>
            <a:ext cx="2" cy="7038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275538" y="3339886"/>
            <a:ext cx="10809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>
            <a:off x="6634716" y="670508"/>
            <a:ext cx="1116419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634716" y="959384"/>
            <a:ext cx="11164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7751135" y="464576"/>
            <a:ext cx="129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Comms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6350" y="3128244"/>
            <a:ext cx="1403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/>
              <a:t>SPI   (video)</a:t>
            </a:r>
          </a:p>
          <a:p>
            <a:pPr>
              <a:spcAft>
                <a:spcPts val="600"/>
              </a:spcAft>
            </a:pPr>
            <a:r>
              <a:rPr lang="en-US" sz="1400" b="1" dirty="0" smtClean="0"/>
              <a:t>I2C  (control) 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62178" y="198852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USB 3.0 (#0)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855753" y="5183373"/>
            <a:ext cx="206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USB 2.0 (#2)</a:t>
            </a:r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 err="1" smtClean="0"/>
              <a:t>odometry</a:t>
            </a:r>
            <a:r>
              <a:rPr lang="en-US" sz="1400" b="1" dirty="0" smtClean="0"/>
              <a:t> &amp; BW images)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17475" y="1667102"/>
            <a:ext cx="99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UART</a:t>
            </a:r>
          </a:p>
          <a:p>
            <a:pPr algn="r"/>
            <a:r>
              <a:rPr lang="en-US" sz="1400" b="1" dirty="0" smtClean="0"/>
              <a:t>(RC inputs)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2170" y="4771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PWM Signals</a:t>
            </a:r>
            <a:endParaRPr lang="en-US" sz="1400" b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250344" y="4545669"/>
            <a:ext cx="0" cy="76031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Final Architecture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12682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23988" y="1378003"/>
            <a:ext cx="2280397" cy="2291396"/>
            <a:chOff x="232084" y="1779912"/>
            <a:chExt cx="2280397" cy="2781046"/>
          </a:xfrm>
        </p:grpSpPr>
        <p:sp>
          <p:nvSpPr>
            <p:cNvPr id="125" name="Rounded Rectangle 124"/>
            <p:cNvSpPr/>
            <p:nvPr/>
          </p:nvSpPr>
          <p:spPr>
            <a:xfrm>
              <a:off x="232084" y="1779912"/>
              <a:ext cx="2280397" cy="2781046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920" y="1835135"/>
              <a:ext cx="1938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Ground Station 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356" y="2191114"/>
              <a:ext cx="2179527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ROS master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Communicates with onboard flight computer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</a:t>
              </a:r>
              <a:r>
                <a:rPr lang="en-US" dirty="0" smtClean="0"/>
                <a:t>ata visualization with RVIZ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24548" y="3411654"/>
            <a:ext cx="1991644" cy="2354491"/>
            <a:chOff x="3071763" y="2556023"/>
            <a:chExt cx="1991644" cy="2354491"/>
          </a:xfrm>
        </p:grpSpPr>
        <p:sp>
          <p:nvSpPr>
            <p:cNvPr id="4" name="Rounded Rectangle 3"/>
            <p:cNvSpPr/>
            <p:nvPr/>
          </p:nvSpPr>
          <p:spPr>
            <a:xfrm>
              <a:off x="3071763" y="2556023"/>
              <a:ext cx="1981538" cy="2354491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4309" y="2578704"/>
              <a:ext cx="129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Odroid</a:t>
              </a:r>
              <a:r>
                <a:rPr lang="en-US" b="1" dirty="0" smtClean="0"/>
                <a:t> XU4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81869" y="2879189"/>
              <a:ext cx="198153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Ubuntu 14.04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RTAB Map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planning algorithms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target ID algorithms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16153" y="1520785"/>
            <a:ext cx="4010371" cy="1211724"/>
            <a:chOff x="4180877" y="1288378"/>
            <a:chExt cx="4010371" cy="908599"/>
          </a:xfrm>
        </p:grpSpPr>
        <p:sp>
          <p:nvSpPr>
            <p:cNvPr id="123" name="Rounded Rectangle 122"/>
            <p:cNvSpPr/>
            <p:nvPr/>
          </p:nvSpPr>
          <p:spPr>
            <a:xfrm>
              <a:off x="4180877" y="1288378"/>
              <a:ext cx="4010371" cy="908599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13305" y="1288378"/>
              <a:ext cx="2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DJI Guidance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20088" y="1469587"/>
              <a:ext cx="3971160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depth map, </a:t>
              </a:r>
              <a:r>
                <a:rPr lang="en-US" dirty="0" err="1" smtClean="0"/>
                <a:t>grayscale</a:t>
              </a:r>
              <a:r>
                <a:rPr lang="en-US" dirty="0" smtClean="0"/>
                <a:t> images, and visual </a:t>
              </a:r>
              <a:r>
                <a:rPr lang="en-US" dirty="0" err="1" smtClean="0"/>
                <a:t>odometry</a:t>
              </a:r>
              <a:r>
                <a:rPr lang="en-US" dirty="0" smtClean="0"/>
                <a:t> for RTAB Map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040396" y="1502819"/>
            <a:ext cx="194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ROS publisher 10Hz</a:t>
            </a:r>
          </a:p>
          <a:p>
            <a:pPr algn="ctr"/>
            <a:r>
              <a:rPr lang="en-US" sz="1600" dirty="0" smtClean="0"/>
              <a:t>(HW Limited) </a:t>
            </a:r>
          </a:p>
        </p:txBody>
      </p:sp>
      <p:cxnSp>
        <p:nvCxnSpPr>
          <p:cNvPr id="154" name="Straight Arrow Connector 153"/>
          <p:cNvCxnSpPr>
            <a:stCxn id="123" idx="1"/>
          </p:cNvCxnSpPr>
          <p:nvPr/>
        </p:nvCxnSpPr>
        <p:spPr>
          <a:xfrm rot="10800000" flipV="1">
            <a:off x="3942091" y="2126648"/>
            <a:ext cx="1074063" cy="12850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5" idx="2"/>
            <a:endCxn id="4" idx="1"/>
          </p:cNvCxnSpPr>
          <p:nvPr/>
        </p:nvCxnSpPr>
        <p:spPr>
          <a:xfrm rot="16200000" flipH="1">
            <a:off x="1534617" y="3398968"/>
            <a:ext cx="919501" cy="1460361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04722" y="4603703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SSH via WiFi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1023" y="3285861"/>
            <a:ext cx="2835968" cy="2906563"/>
            <a:chOff x="5726587" y="3669397"/>
            <a:chExt cx="2835968" cy="2906563"/>
          </a:xfrm>
        </p:grpSpPr>
        <p:sp>
          <p:nvSpPr>
            <p:cNvPr id="136" name="TextBox 135"/>
            <p:cNvSpPr txBox="1"/>
            <p:nvPr/>
          </p:nvSpPr>
          <p:spPr>
            <a:xfrm>
              <a:off x="6167189" y="3678927"/>
              <a:ext cx="208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Pixhawk</a:t>
              </a:r>
              <a:r>
                <a:rPr lang="en-US" b="1" dirty="0"/>
                <a:t> </a:t>
              </a:r>
              <a:r>
                <a:rPr lang="en-US" b="1" dirty="0" smtClean="0"/>
                <a:t>Autopilot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55486" y="3990637"/>
              <a:ext cx="28070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Running PX4 Firmware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Accept position/attitude </a:t>
              </a:r>
              <a:r>
                <a:rPr lang="en-US" dirty="0" err="1" smtClean="0"/>
                <a:t>setpoints</a:t>
              </a:r>
              <a:r>
                <a:rPr lang="en-US" dirty="0" smtClean="0"/>
                <a:t> from planning algorithm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onboard position controllers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attitude information to target ID algorithms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26587" y="3669397"/>
              <a:ext cx="2835967" cy="2906563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3988" y="5426421"/>
            <a:ext cx="2504082" cy="1321013"/>
            <a:chOff x="4180877" y="1288378"/>
            <a:chExt cx="4010371" cy="990548"/>
          </a:xfrm>
        </p:grpSpPr>
        <p:sp>
          <p:nvSpPr>
            <p:cNvPr id="46" name="Rounded Rectangle 45"/>
            <p:cNvSpPr/>
            <p:nvPr/>
          </p:nvSpPr>
          <p:spPr>
            <a:xfrm>
              <a:off x="4180877" y="1288378"/>
              <a:ext cx="4010371" cy="990548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3304" y="1288378"/>
              <a:ext cx="2564234" cy="27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FLiR Sensor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0087" y="1520606"/>
              <a:ext cx="3971161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IR images for human identification</a:t>
              </a:r>
              <a:endParaRPr lang="en-US" dirty="0"/>
            </a:p>
          </p:txBody>
        </p:sp>
      </p:grpSp>
      <p:cxnSp>
        <p:nvCxnSpPr>
          <p:cNvPr id="49" name="Straight Arrow Connector 156"/>
          <p:cNvCxnSpPr>
            <a:stCxn id="48" idx="3"/>
            <a:endCxn id="129" idx="2"/>
          </p:cNvCxnSpPr>
          <p:nvPr/>
        </p:nvCxnSpPr>
        <p:spPr>
          <a:xfrm flipV="1">
            <a:off x="2628070" y="5766145"/>
            <a:ext cx="1097353" cy="43164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156"/>
          <p:cNvCxnSpPr>
            <a:stCxn id="129" idx="3"/>
            <a:endCxn id="43" idx="1"/>
          </p:cNvCxnSpPr>
          <p:nvPr/>
        </p:nvCxnSpPr>
        <p:spPr>
          <a:xfrm flipV="1">
            <a:off x="4716192" y="4739143"/>
            <a:ext cx="1164831" cy="1134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04026" y="4395640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USB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62428" y="2085065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USB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541675" y="6188041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I2C &amp; SPI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4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410</Words>
  <Application>Microsoft Office PowerPoint</Application>
  <PresentationFormat>On-screen Show (4:3)</PresentationFormat>
  <Paragraphs>137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82</cp:revision>
  <dcterms:created xsi:type="dcterms:W3CDTF">2015-11-07T23:59:22Z</dcterms:created>
  <dcterms:modified xsi:type="dcterms:W3CDTF">2015-12-04T03:14:33Z</dcterms:modified>
</cp:coreProperties>
</file>