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710" autoAdjust="0"/>
  </p:normalViewPr>
  <p:slideViewPr>
    <p:cSldViewPr snapToGrid="0" snapToObjects="1">
      <p:cViewPr>
        <p:scale>
          <a:sx n="108" d="100"/>
          <a:sy n="108" d="100"/>
        </p:scale>
        <p:origin x="-1560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80564-0BB4-C74D-B7AF-329E8F37804D}" type="datetimeFigureOut">
              <a:rPr lang="en-US" smtClean="0"/>
              <a:t>11/7/15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96668-2D84-D049-975E-56DF7165F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5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96668-2D84-D049-975E-56DF7165F0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2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2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2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5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3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9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6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1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4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1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ED690-81D0-0D43-8915-1586A19F50EB}" type="datetimeFigureOut">
              <a:rPr lang="en-US" smtClean="0"/>
              <a:t>11/7/15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4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2941" y="1075653"/>
            <a:ext cx="1213015" cy="525017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ROS VRPN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5346" y="4111500"/>
            <a:ext cx="1431655" cy="67122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90051" y="4232853"/>
            <a:ext cx="1303219" cy="971802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RTAB 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50725" y="1805569"/>
            <a:ext cx="1303219" cy="618123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MAVROS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50296" y="6251643"/>
            <a:ext cx="2100956" cy="42692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Planning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06562" y="1075653"/>
            <a:ext cx="1431655" cy="52537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Coord. Sys. Transform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23390" y="2692757"/>
            <a:ext cx="1236541" cy="58899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Pose </a:t>
            </a:r>
            <a:r>
              <a:rPr lang="en-US" sz="1200" dirty="0" smtClean="0">
                <a:solidFill>
                  <a:schemeClr val="tx1"/>
                </a:solidFill>
                <a:sym typeface="Wingdings"/>
              </a:rPr>
              <a:t> Odom.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14425" y="1891145"/>
            <a:ext cx="1431655" cy="49425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Pixhawk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5347" y="5237761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2941" y="1859941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Quadrotor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165763" y="2760238"/>
            <a:ext cx="1582452" cy="3440837"/>
            <a:chOff x="2477732" y="2572873"/>
            <a:chExt cx="1582452" cy="3440837"/>
          </a:xfrm>
        </p:grpSpPr>
        <p:sp>
          <p:nvSpPr>
            <p:cNvPr id="17" name="Rounded Rectangle 16"/>
            <p:cNvSpPr/>
            <p:nvPr/>
          </p:nvSpPr>
          <p:spPr>
            <a:xfrm>
              <a:off x="2477732" y="2572873"/>
              <a:ext cx="1582452" cy="45145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Visual Odometry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(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v</a:t>
              </a:r>
              <a:r>
                <a:rPr lang="en-US" sz="1100" baseline="-25000" dirty="0" err="1" smtClean="0">
                  <a:solidFill>
                    <a:schemeClr val="tx1"/>
                  </a:solidFill>
                </a:rPr>
                <a:t>x</a:t>
              </a:r>
              <a:r>
                <a:rPr lang="en-US" sz="1100" dirty="0" smtClean="0">
                  <a:solidFill>
                    <a:schemeClr val="tx1"/>
                  </a:solidFill>
                </a:rPr>
                <a:t>,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v</a:t>
              </a:r>
              <a:r>
                <a:rPr lang="en-US" sz="1100" baseline="-25000" dirty="0" err="1" smtClean="0">
                  <a:solidFill>
                    <a:schemeClr val="tx1"/>
                  </a:solidFill>
                </a:rPr>
                <a:t>y</a:t>
              </a:r>
              <a:r>
                <a:rPr lang="en-US" sz="1100" dirty="0" smtClean="0">
                  <a:solidFill>
                    <a:schemeClr val="tx1"/>
                  </a:solidFill>
                </a:rPr>
                <a:t>,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v</a:t>
              </a:r>
              <a:r>
                <a:rPr lang="en-US" sz="1100" baseline="-25000" dirty="0" err="1" smtClean="0">
                  <a:solidFill>
                    <a:schemeClr val="tx1"/>
                  </a:solidFill>
                </a:rPr>
                <a:t>z</a:t>
              </a:r>
              <a:r>
                <a:rPr lang="en-US" sz="1100" dirty="0" smtClean="0">
                  <a:solidFill>
                    <a:schemeClr val="tx1"/>
                  </a:solidFill>
                </a:rPr>
                <a:t>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477732" y="3251672"/>
              <a:ext cx="1582452" cy="52537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Depth and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Grayscale</a:t>
              </a:r>
              <a:r>
                <a:rPr lang="en-US" sz="1100" dirty="0" smtClean="0">
                  <a:solidFill>
                    <a:schemeClr val="tx1"/>
                  </a:solidFill>
                </a:rPr>
                <a:t> Images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477732" y="4694844"/>
              <a:ext cx="1582452" cy="52100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Ultrasound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(range x 5)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477732" y="4038477"/>
              <a:ext cx="1582452" cy="41094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Obstacle Distance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(fused range x 5)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477732" y="5418840"/>
              <a:ext cx="1582452" cy="59487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IMU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(a</a:t>
              </a:r>
              <a:r>
                <a:rPr lang="en-US" sz="1100" baseline="-25000" dirty="0" smtClean="0">
                  <a:solidFill>
                    <a:schemeClr val="tx1"/>
                  </a:solidFill>
                </a:rPr>
                <a:t>x-body</a:t>
              </a:r>
              <a:r>
                <a:rPr lang="en-US" sz="1100" dirty="0" smtClean="0">
                  <a:solidFill>
                    <a:schemeClr val="tx1"/>
                  </a:solidFill>
                </a:rPr>
                <a:t>,a</a:t>
              </a:r>
              <a:r>
                <a:rPr lang="en-US" sz="1100" baseline="-25000" dirty="0" smtClean="0">
                  <a:solidFill>
                    <a:schemeClr val="tx1"/>
                  </a:solidFill>
                </a:rPr>
                <a:t>y-body</a:t>
              </a:r>
              <a:r>
                <a:rPr lang="en-US" sz="1100" dirty="0" smtClean="0">
                  <a:solidFill>
                    <a:schemeClr val="tx1"/>
                  </a:solidFill>
                </a:rPr>
                <a:t>,a</a:t>
              </a:r>
              <a:r>
                <a:rPr lang="en-US" sz="1100" baseline="-25000" dirty="0" smtClean="0">
                  <a:solidFill>
                    <a:schemeClr val="tx1"/>
                  </a:solidFill>
                </a:rPr>
                <a:t>z-body</a:t>
              </a:r>
              <a:r>
                <a:rPr lang="en-US" sz="1100" dirty="0" smtClean="0">
                  <a:solidFill>
                    <a:schemeClr val="tx1"/>
                  </a:solidFill>
                </a:rPr>
                <a:t>,</a:t>
              </a:r>
              <a:br>
                <a:rPr lang="en-US" sz="1100" dirty="0" smtClean="0">
                  <a:solidFill>
                    <a:schemeClr val="tx1"/>
                  </a:solidFill>
                </a:rPr>
              </a:br>
              <a:r>
                <a:rPr lang="en-US" sz="1100" dirty="0" smtClean="0">
                  <a:solidFill>
                    <a:schemeClr val="tx1"/>
                  </a:solidFill>
                </a:rPr>
                <a:t>p, q, r) 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1958857" y="1075653"/>
            <a:ext cx="1284336" cy="5253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Vicon Pose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(x</a:t>
            </a:r>
            <a:r>
              <a:rPr lang="en-US" sz="1100" baseline="-25000" dirty="0" smtClean="0">
                <a:solidFill>
                  <a:schemeClr val="tx1"/>
                </a:solidFill>
              </a:rPr>
              <a:t>vic</a:t>
            </a:r>
            <a:r>
              <a:rPr lang="en-US" sz="1100" dirty="0" smtClean="0">
                <a:solidFill>
                  <a:schemeClr val="tx1"/>
                </a:solidFill>
              </a:rPr>
              <a:t>, y</a:t>
            </a:r>
            <a:r>
              <a:rPr lang="en-US" sz="1100" baseline="-25000" dirty="0" smtClean="0">
                <a:solidFill>
                  <a:schemeClr val="tx1"/>
                </a:solidFill>
              </a:rPr>
              <a:t>vic</a:t>
            </a:r>
            <a:r>
              <a:rPr lang="en-US" sz="1100" dirty="0" smtClean="0">
                <a:solidFill>
                  <a:schemeClr val="tx1"/>
                </a:solidFill>
              </a:rPr>
              <a:t>, z</a:t>
            </a:r>
            <a:r>
              <a:rPr lang="en-US" sz="1100" baseline="-25000" dirty="0" smtClean="0">
                <a:solidFill>
                  <a:schemeClr val="tx1"/>
                </a:solidFill>
              </a:rPr>
              <a:t>vic, </a:t>
            </a:r>
            <a:r>
              <a:rPr lang="en-US" sz="1100" dirty="0" smtClean="0">
                <a:solidFill>
                  <a:schemeClr val="tx1"/>
                </a:solidFill>
              </a:rPr>
              <a:t>ψ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167676" y="1079364"/>
            <a:ext cx="1860519" cy="5148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Vicon Pose in MAVROS C.S.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(x</a:t>
            </a:r>
            <a:r>
              <a:rPr lang="en-US" sz="1100" baseline="-25000" dirty="0" smtClean="0">
                <a:solidFill>
                  <a:schemeClr val="tx1"/>
                </a:solidFill>
              </a:rPr>
              <a:t>map</a:t>
            </a:r>
            <a:r>
              <a:rPr lang="en-US" sz="1100" dirty="0" smtClean="0">
                <a:solidFill>
                  <a:schemeClr val="tx1"/>
                </a:solidFill>
              </a:rPr>
              <a:t>, y</a:t>
            </a:r>
            <a:r>
              <a:rPr lang="en-US" sz="1100" baseline="-25000" dirty="0" smtClean="0">
                <a:solidFill>
                  <a:schemeClr val="tx1"/>
                </a:solidFill>
              </a:rPr>
              <a:t>map</a:t>
            </a:r>
            <a:r>
              <a:rPr lang="en-US" sz="1100" dirty="0" smtClean="0">
                <a:solidFill>
                  <a:schemeClr val="tx1"/>
                </a:solidFill>
              </a:rPr>
              <a:t>, z</a:t>
            </a:r>
            <a:r>
              <a:rPr lang="en-US" sz="1100" baseline="-25000" dirty="0" smtClean="0">
                <a:solidFill>
                  <a:schemeClr val="tx1"/>
                </a:solidFill>
              </a:rPr>
              <a:t>map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290051" y="5450024"/>
            <a:ext cx="1303219" cy="4640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SLAM Pose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(x</a:t>
            </a:r>
            <a:r>
              <a:rPr lang="en-US" sz="1100" baseline="-25000" dirty="0" smtClean="0">
                <a:solidFill>
                  <a:schemeClr val="tx1"/>
                </a:solidFill>
              </a:rPr>
              <a:t>map</a:t>
            </a:r>
            <a:r>
              <a:rPr lang="en-US" sz="1100" dirty="0" smtClean="0">
                <a:solidFill>
                  <a:schemeClr val="tx1"/>
                </a:solidFill>
              </a:rPr>
              <a:t>, y</a:t>
            </a:r>
            <a:r>
              <a:rPr lang="en-US" sz="1100" baseline="-25000" dirty="0" smtClean="0">
                <a:solidFill>
                  <a:schemeClr val="tx1"/>
                </a:solidFill>
              </a:rPr>
              <a:t>map</a:t>
            </a:r>
            <a:r>
              <a:rPr lang="en-US" sz="1100" dirty="0" smtClean="0">
                <a:solidFill>
                  <a:schemeClr val="tx1"/>
                </a:solidFill>
              </a:rPr>
              <a:t>, z</a:t>
            </a:r>
            <a:r>
              <a:rPr lang="en-US" sz="1100" baseline="-25000" dirty="0" smtClean="0">
                <a:solidFill>
                  <a:schemeClr val="tx1"/>
                </a:solidFill>
              </a:rPr>
              <a:t>map)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138210" y="6166351"/>
            <a:ext cx="1750503" cy="5948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Setpoint Position/Attitude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(x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dirty="0" smtClean="0">
                <a:solidFill>
                  <a:schemeClr val="tx1"/>
                </a:solidFill>
              </a:rPr>
              <a:t>, y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dirty="0" smtClean="0">
                <a:solidFill>
                  <a:schemeClr val="tx1"/>
                </a:solidFill>
              </a:rPr>
              <a:t>, z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baseline="-25000" dirty="0">
                <a:solidFill>
                  <a:schemeClr val="tx1"/>
                </a:solidFill>
              </a:rPr>
              <a:t/>
            </a:r>
            <a:br>
              <a:rPr lang="en-US" sz="1100" baseline="-25000" dirty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ϕ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dirty="0" smtClean="0">
                <a:solidFill>
                  <a:schemeClr val="tx1"/>
                </a:solidFill>
              </a:rPr>
              <a:t>, θ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dirty="0" smtClean="0">
                <a:solidFill>
                  <a:schemeClr val="tx1"/>
                </a:solidFill>
              </a:rPr>
              <a:t>, ψ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839745" y="2746598"/>
            <a:ext cx="1616089" cy="4698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Pixhawk</a:t>
            </a:r>
            <a:r>
              <a:rPr lang="en-US" sz="1100" dirty="0" smtClean="0">
                <a:solidFill>
                  <a:schemeClr val="tx1"/>
                </a:solidFill>
              </a:rPr>
              <a:t> Pose Estimate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(x, y, z, </a:t>
            </a:r>
            <a:r>
              <a:rPr lang="en-US" sz="1100" dirty="0" err="1" smtClean="0">
                <a:solidFill>
                  <a:schemeClr val="tx1"/>
                </a:solidFill>
              </a:rPr>
              <a:t>ϕ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θ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ψ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323389" y="3473545"/>
            <a:ext cx="1236541" cy="5267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Fused Odometry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v</a:t>
            </a:r>
            <a:r>
              <a:rPr lang="en-US" sz="1100" baseline="-25000" dirty="0" err="1" smtClean="0">
                <a:solidFill>
                  <a:schemeClr val="tx1"/>
                </a:solidFill>
              </a:rPr>
              <a:t>x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v</a:t>
            </a:r>
            <a:r>
              <a:rPr lang="en-US" sz="1100" baseline="-25000" dirty="0" err="1" smtClean="0">
                <a:solidFill>
                  <a:schemeClr val="tx1"/>
                </a:solidFill>
              </a:rPr>
              <a:t>y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v</a:t>
            </a:r>
            <a:r>
              <a:rPr lang="en-US" sz="1100" baseline="-25000" dirty="0" err="1" smtClean="0">
                <a:solidFill>
                  <a:schemeClr val="tx1"/>
                </a:solidFill>
              </a:rPr>
              <a:t>z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119100" y="4084870"/>
            <a:ext cx="1156323" cy="3186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OctoMap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119100" y="4785932"/>
            <a:ext cx="1156324" cy="42296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OctoMap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sym typeface="Wingdings"/>
              </a:rPr>
              <a:t> 2D Map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109276" y="5450024"/>
            <a:ext cx="1177488" cy="4640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2D Occupancy Grid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4" idx="3"/>
            <a:endCxn id="22" idx="1"/>
          </p:cNvCxnSpPr>
          <p:nvPr/>
        </p:nvCxnSpPr>
        <p:spPr>
          <a:xfrm>
            <a:off x="1595956" y="1338162"/>
            <a:ext cx="362901" cy="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3"/>
            <a:endCxn id="9" idx="1"/>
          </p:cNvCxnSpPr>
          <p:nvPr/>
        </p:nvCxnSpPr>
        <p:spPr>
          <a:xfrm>
            <a:off x="3243193" y="1338340"/>
            <a:ext cx="2633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  <a:endCxn id="23" idx="1"/>
          </p:cNvCxnSpPr>
          <p:nvPr/>
        </p:nvCxnSpPr>
        <p:spPr>
          <a:xfrm flipV="1">
            <a:off x="4938217" y="1336812"/>
            <a:ext cx="229459" cy="1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2"/>
            <a:endCxn id="7" idx="0"/>
          </p:cNvCxnSpPr>
          <p:nvPr/>
        </p:nvCxnSpPr>
        <p:spPr>
          <a:xfrm>
            <a:off x="6097936" y="1594259"/>
            <a:ext cx="4399" cy="21131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1814596" y="2051330"/>
            <a:ext cx="9998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817035" y="2236900"/>
            <a:ext cx="997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246080" y="2051330"/>
            <a:ext cx="11932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246080" y="2225249"/>
            <a:ext cx="12217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811237" y="3019945"/>
            <a:ext cx="3545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0"/>
            <a:endCxn id="5" idx="2"/>
          </p:cNvCxnSpPr>
          <p:nvPr/>
        </p:nvCxnSpPr>
        <p:spPr>
          <a:xfrm flipH="1" flipV="1">
            <a:off x="801174" y="4782724"/>
            <a:ext cx="1" cy="455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814596" y="3732040"/>
            <a:ext cx="3545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811237" y="4445453"/>
            <a:ext cx="3545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811237" y="5151732"/>
            <a:ext cx="3545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811237" y="5944663"/>
            <a:ext cx="3545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1809366" y="3015774"/>
            <a:ext cx="1" cy="2928889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5" idx="3"/>
          </p:cNvCxnSpPr>
          <p:nvPr/>
        </p:nvCxnSpPr>
        <p:spPr>
          <a:xfrm flipH="1">
            <a:off x="1517001" y="4447112"/>
            <a:ext cx="292366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30" idx="1"/>
          </p:cNvCxnSpPr>
          <p:nvPr/>
        </p:nvCxnSpPr>
        <p:spPr>
          <a:xfrm>
            <a:off x="5813428" y="4244193"/>
            <a:ext cx="3056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0" idx="2"/>
            <a:endCxn id="31" idx="0"/>
          </p:cNvCxnSpPr>
          <p:nvPr/>
        </p:nvCxnSpPr>
        <p:spPr>
          <a:xfrm>
            <a:off x="6697262" y="4403515"/>
            <a:ext cx="0" cy="3824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1" idx="2"/>
            <a:endCxn id="32" idx="0"/>
          </p:cNvCxnSpPr>
          <p:nvPr/>
        </p:nvCxnSpPr>
        <p:spPr>
          <a:xfrm>
            <a:off x="6697262" y="5208894"/>
            <a:ext cx="758" cy="241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391965" y="5921851"/>
            <a:ext cx="0" cy="3297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319684" y="5921851"/>
            <a:ext cx="0" cy="3297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" idx="3"/>
            <a:endCxn id="26" idx="1"/>
          </p:cNvCxnSpPr>
          <p:nvPr/>
        </p:nvCxnSpPr>
        <p:spPr>
          <a:xfrm flipV="1">
            <a:off x="6951252" y="6463786"/>
            <a:ext cx="186958" cy="1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" idx="2"/>
            <a:endCxn id="24" idx="0"/>
          </p:cNvCxnSpPr>
          <p:nvPr/>
        </p:nvCxnSpPr>
        <p:spPr>
          <a:xfrm>
            <a:off x="4941661" y="5204655"/>
            <a:ext cx="0" cy="24536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29" idx="2"/>
            <a:endCxn id="6" idx="0"/>
          </p:cNvCxnSpPr>
          <p:nvPr/>
        </p:nvCxnSpPr>
        <p:spPr>
          <a:xfrm>
            <a:off x="4941660" y="4000275"/>
            <a:ext cx="1" cy="2325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5819575" y="4251778"/>
            <a:ext cx="0" cy="473326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6" idx="3"/>
          </p:cNvCxnSpPr>
          <p:nvPr/>
        </p:nvCxnSpPr>
        <p:spPr>
          <a:xfrm>
            <a:off x="5593270" y="4718754"/>
            <a:ext cx="22015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7" idx="3"/>
            <a:endCxn id="10" idx="1"/>
          </p:cNvCxnSpPr>
          <p:nvPr/>
        </p:nvCxnSpPr>
        <p:spPr>
          <a:xfrm>
            <a:off x="3748215" y="2985964"/>
            <a:ext cx="575175" cy="128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28" idx="1"/>
            <a:endCxn id="10" idx="3"/>
          </p:cNvCxnSpPr>
          <p:nvPr/>
        </p:nvCxnSpPr>
        <p:spPr>
          <a:xfrm flipH="1">
            <a:off x="5559931" y="2981524"/>
            <a:ext cx="279814" cy="572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0" idx="2"/>
            <a:endCxn id="29" idx="0"/>
          </p:cNvCxnSpPr>
          <p:nvPr/>
        </p:nvCxnSpPr>
        <p:spPr>
          <a:xfrm flipH="1">
            <a:off x="4941660" y="3281748"/>
            <a:ext cx="1" cy="191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8018170" y="1976777"/>
            <a:ext cx="1" cy="4189576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6753944" y="1976777"/>
            <a:ext cx="12642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3748215" y="3732040"/>
            <a:ext cx="377152" cy="1289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3748215" y="4444164"/>
            <a:ext cx="252416" cy="7225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4000632" y="4444164"/>
            <a:ext cx="1" cy="202094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8" idx="1"/>
          </p:cNvCxnSpPr>
          <p:nvPr/>
        </p:nvCxnSpPr>
        <p:spPr>
          <a:xfrm flipV="1">
            <a:off x="3991544" y="6465104"/>
            <a:ext cx="858752" cy="5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H="1">
            <a:off x="4119015" y="3730964"/>
            <a:ext cx="1" cy="98779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6" idx="1"/>
          </p:cNvCxnSpPr>
          <p:nvPr/>
        </p:nvCxnSpPr>
        <p:spPr>
          <a:xfrm>
            <a:off x="4116894" y="4718754"/>
            <a:ext cx="1731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23" idx="3"/>
          </p:cNvCxnSpPr>
          <p:nvPr/>
        </p:nvCxnSpPr>
        <p:spPr>
          <a:xfrm>
            <a:off x="7028195" y="1336812"/>
            <a:ext cx="43203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92" idx="0"/>
          </p:cNvCxnSpPr>
          <p:nvPr/>
        </p:nvCxnSpPr>
        <p:spPr>
          <a:xfrm flipV="1">
            <a:off x="7465752" y="1338385"/>
            <a:ext cx="0" cy="58062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4941660" y="2504371"/>
            <a:ext cx="1898970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endCxn id="10" idx="0"/>
          </p:cNvCxnSpPr>
          <p:nvPr/>
        </p:nvCxnSpPr>
        <p:spPr>
          <a:xfrm>
            <a:off x="4941661" y="2504371"/>
            <a:ext cx="0" cy="18838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Arc 191"/>
          <p:cNvSpPr/>
          <p:nvPr/>
        </p:nvSpPr>
        <p:spPr>
          <a:xfrm>
            <a:off x="7399193" y="1919005"/>
            <a:ext cx="133119" cy="133119"/>
          </a:xfrm>
          <a:prstGeom prst="arc">
            <a:avLst>
              <a:gd name="adj1" fmla="val 16200000"/>
              <a:gd name="adj2" fmla="val 5449247"/>
            </a:avLst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96" name="Straight Arrow Connector 195"/>
          <p:cNvCxnSpPr>
            <a:endCxn id="192" idx="2"/>
          </p:cNvCxnSpPr>
          <p:nvPr/>
        </p:nvCxnSpPr>
        <p:spPr>
          <a:xfrm flipV="1">
            <a:off x="7464799" y="2052117"/>
            <a:ext cx="0" cy="452254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6907190" y="2225249"/>
            <a:ext cx="0" cy="521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>
            <a:off x="6759882" y="2220027"/>
            <a:ext cx="15544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Arc 213"/>
          <p:cNvSpPr/>
          <p:nvPr/>
        </p:nvSpPr>
        <p:spPr>
          <a:xfrm>
            <a:off x="6840630" y="2444695"/>
            <a:ext cx="133119" cy="133119"/>
          </a:xfrm>
          <a:prstGeom prst="arc">
            <a:avLst>
              <a:gd name="adj1" fmla="val 10858300"/>
              <a:gd name="adj2" fmla="val 58765"/>
            </a:avLst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17" name="Straight Arrow Connector 216"/>
          <p:cNvCxnSpPr/>
          <p:nvPr/>
        </p:nvCxnSpPr>
        <p:spPr>
          <a:xfrm>
            <a:off x="6968154" y="2504371"/>
            <a:ext cx="49759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1916302" y="1791721"/>
            <a:ext cx="90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Motor PWM</a:t>
            </a:r>
            <a:endParaRPr lang="en-US" sz="1100" dirty="0"/>
          </a:p>
        </p:txBody>
      </p:sp>
      <p:sp>
        <p:nvSpPr>
          <p:cNvPr id="221" name="TextBox 220"/>
          <p:cNvSpPr txBox="1"/>
          <p:nvPr/>
        </p:nvSpPr>
        <p:spPr>
          <a:xfrm>
            <a:off x="1926073" y="2207593"/>
            <a:ext cx="736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Dynamics</a:t>
            </a:r>
            <a:endParaRPr lang="en-US" sz="1100" dirty="0"/>
          </a:p>
        </p:txBody>
      </p:sp>
      <p:sp>
        <p:nvSpPr>
          <p:cNvPr id="222" name="TextBox 221"/>
          <p:cNvSpPr txBox="1"/>
          <p:nvPr/>
        </p:nvSpPr>
        <p:spPr>
          <a:xfrm>
            <a:off x="4309449" y="1795852"/>
            <a:ext cx="1162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Position Setpoint</a:t>
            </a:r>
            <a:endParaRPr lang="en-US" sz="1100" dirty="0"/>
          </a:p>
        </p:txBody>
      </p:sp>
      <p:sp>
        <p:nvSpPr>
          <p:cNvPr id="223" name="TextBox 222"/>
          <p:cNvSpPr txBox="1"/>
          <p:nvPr/>
        </p:nvSpPr>
        <p:spPr>
          <a:xfrm>
            <a:off x="4270373" y="2190720"/>
            <a:ext cx="1128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Fused Pose Data</a:t>
            </a:r>
            <a:endParaRPr lang="en-US" sz="1100" dirty="0"/>
          </a:p>
        </p:txBody>
      </p:sp>
      <p:sp>
        <p:nvSpPr>
          <p:cNvPr id="224" name="Rounded Rectangle 223"/>
          <p:cNvSpPr/>
          <p:nvPr/>
        </p:nvSpPr>
        <p:spPr>
          <a:xfrm>
            <a:off x="2328745" y="385990"/>
            <a:ext cx="914448" cy="525373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 Node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3408942" y="385991"/>
            <a:ext cx="914448" cy="52537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Converter Node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4471576" y="385991"/>
            <a:ext cx="940170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Hardware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8" name="Rounded Rectangle 227"/>
          <p:cNvSpPr/>
          <p:nvPr/>
        </p:nvSpPr>
        <p:spPr>
          <a:xfrm>
            <a:off x="5559930" y="385991"/>
            <a:ext cx="955352" cy="5253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ROS Topic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2246923" y="108991"/>
            <a:ext cx="4366846" cy="8972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/>
          <p:cNvSpPr txBox="1"/>
          <p:nvPr/>
        </p:nvSpPr>
        <p:spPr>
          <a:xfrm>
            <a:off x="4116894" y="108992"/>
            <a:ext cx="63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Legend</a:t>
            </a:r>
            <a:endParaRPr lang="en-US" sz="1200" dirty="0"/>
          </a:p>
        </p:txBody>
      </p:sp>
      <p:cxnSp>
        <p:nvCxnSpPr>
          <p:cNvPr id="241" name="Straight Arrow Connector 240"/>
          <p:cNvCxnSpPr>
            <a:stCxn id="24" idx="3"/>
          </p:cNvCxnSpPr>
          <p:nvPr/>
        </p:nvCxnSpPr>
        <p:spPr>
          <a:xfrm flipV="1">
            <a:off x="5593270" y="2423692"/>
            <a:ext cx="121907" cy="3258344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787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17590" y="2018279"/>
            <a:ext cx="2086480" cy="2304374"/>
            <a:chOff x="385546" y="599594"/>
            <a:chExt cx="2282757" cy="25211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26520" t="9033" r="25536" b="6477"/>
            <a:stretch/>
          </p:blipFill>
          <p:spPr>
            <a:xfrm>
              <a:off x="922022" y="599594"/>
              <a:ext cx="1276638" cy="1874818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385546" y="2474412"/>
              <a:ext cx="2282757" cy="646331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Pixhawk</a:t>
              </a:r>
              <a:r>
                <a:rPr lang="en-US" dirty="0" smtClean="0"/>
                <a:t> with </a:t>
              </a:r>
              <a:r>
                <a:rPr lang="en-US" dirty="0" smtClean="0"/>
                <a:t>PX4 Firmware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45191" y="4503694"/>
            <a:ext cx="2225378" cy="2224583"/>
            <a:chOff x="369670" y="3695805"/>
            <a:chExt cx="2373529" cy="23726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546" y="3695805"/>
              <a:ext cx="2340533" cy="1715010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369670" y="5422155"/>
              <a:ext cx="2373529" cy="646331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Aliencopter</a:t>
              </a:r>
              <a:r>
                <a:rPr lang="en-US" dirty="0" smtClean="0"/>
                <a:t> Bee </a:t>
              </a:r>
              <a:r>
                <a:rPr lang="en-US" dirty="0" err="1" smtClean="0"/>
                <a:t>Quadrotor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56678" y="2041795"/>
            <a:ext cx="2221912" cy="2031198"/>
            <a:chOff x="3736975" y="1831362"/>
            <a:chExt cx="2459736" cy="224860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2353" y="1831362"/>
              <a:ext cx="2427660" cy="1864443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3736975" y="3710639"/>
              <a:ext cx="2459736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ODROID XU4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929068" y="3671211"/>
            <a:ext cx="1536192" cy="1538043"/>
            <a:chOff x="4230010" y="4705524"/>
            <a:chExt cx="1536192" cy="153804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7179" y="4705524"/>
              <a:ext cx="1503467" cy="1168711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4230010" y="5874235"/>
              <a:ext cx="1536192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USB Hub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139931" y="1593838"/>
            <a:ext cx="1396166" cy="1799643"/>
            <a:chOff x="7066827" y="3726514"/>
            <a:chExt cx="1719072" cy="20666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85189" y="3726514"/>
              <a:ext cx="1684301" cy="1684301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7066827" y="5423856"/>
              <a:ext cx="1719072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FLiR</a:t>
              </a:r>
              <a:r>
                <a:rPr lang="en-US" dirty="0" smtClean="0"/>
                <a:t> Sensor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774808" y="902925"/>
            <a:ext cx="2774921" cy="923330"/>
            <a:chOff x="3724919" y="357078"/>
            <a:chExt cx="2774921" cy="923330"/>
          </a:xfrm>
        </p:grpSpPr>
        <p:pic>
          <p:nvPicPr>
            <p:cNvPr id="10" name="Picture 9" descr="Radio_Receiver.jpg"/>
            <p:cNvPicPr>
              <a:picLocks noChangeAspect="1"/>
            </p:cNvPicPr>
            <p:nvPr/>
          </p:nvPicPr>
          <p:blipFill>
            <a:blip r:embed="rId7" cstate="print"/>
            <a:srcRect l="4444" t="31111" r="7778" b="21111"/>
            <a:stretch>
              <a:fillRect/>
            </a:stretch>
          </p:blipFill>
          <p:spPr>
            <a:xfrm>
              <a:off x="3724919" y="375244"/>
              <a:ext cx="1437522" cy="884797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5174497" y="357078"/>
              <a:ext cx="1325343" cy="923330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FrSKY</a:t>
              </a:r>
              <a:r>
                <a:rPr lang="en-US" dirty="0" smtClean="0"/>
                <a:t> TFR4 Radio Receiver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399949" y="6262314"/>
            <a:ext cx="1278641" cy="33496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Battery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55045" y="5284310"/>
            <a:ext cx="1351719" cy="92333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 Distribution Board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27128" y="5452882"/>
            <a:ext cx="899742" cy="586185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ESC/ Motor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42013" y="5615985"/>
            <a:ext cx="1486254" cy="646331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 Module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5097139" y="5703014"/>
            <a:ext cx="244874" cy="869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3"/>
            <a:endCxn id="19" idx="1"/>
          </p:cNvCxnSpPr>
          <p:nvPr/>
        </p:nvCxnSpPr>
        <p:spPr>
          <a:xfrm>
            <a:off x="3526870" y="5745975"/>
            <a:ext cx="22817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0"/>
            <a:endCxn id="15" idx="2"/>
          </p:cNvCxnSpPr>
          <p:nvPr/>
        </p:nvCxnSpPr>
        <p:spPr>
          <a:xfrm rot="16200000" flipV="1">
            <a:off x="5687787" y="5218632"/>
            <a:ext cx="406731" cy="38797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8" idx="3"/>
            <a:endCxn id="21" idx="1"/>
          </p:cNvCxnSpPr>
          <p:nvPr/>
        </p:nvCxnSpPr>
        <p:spPr>
          <a:xfrm flipV="1">
            <a:off x="4678590" y="5939151"/>
            <a:ext cx="663423" cy="490645"/>
          </a:xfrm>
          <a:prstGeom prst="bentConnector3">
            <a:avLst>
              <a:gd name="adj1" fmla="val 78715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82513" y="6262315"/>
            <a:ext cx="540751" cy="33496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BEC</a:t>
            </a:r>
          </a:p>
        </p:txBody>
      </p:sp>
      <p:cxnSp>
        <p:nvCxnSpPr>
          <p:cNvPr id="27" name="Straight Connector 26"/>
          <p:cNvCxnSpPr>
            <a:stCxn id="18" idx="3"/>
            <a:endCxn id="26" idx="1"/>
          </p:cNvCxnSpPr>
          <p:nvPr/>
        </p:nvCxnSpPr>
        <p:spPr>
          <a:xfrm>
            <a:off x="4678590" y="6429796"/>
            <a:ext cx="220392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171"/>
          <p:cNvCxnSpPr>
            <a:stCxn id="29" idx="2"/>
            <a:endCxn id="26" idx="0"/>
          </p:cNvCxnSpPr>
          <p:nvPr/>
        </p:nvCxnSpPr>
        <p:spPr>
          <a:xfrm rot="5400000">
            <a:off x="7095232" y="5427722"/>
            <a:ext cx="892251" cy="7769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828267" y="3671211"/>
            <a:ext cx="2203113" cy="1698853"/>
            <a:chOff x="6646835" y="919979"/>
            <a:chExt cx="2514600" cy="19390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8"/>
            <a:srcRect l="7247" t="6296" r="12936" b="2751"/>
            <a:stretch/>
          </p:blipFill>
          <p:spPr>
            <a:xfrm>
              <a:off x="6664116" y="919979"/>
              <a:ext cx="2479884" cy="1554433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29" name="TextBox 28"/>
            <p:cNvSpPr txBox="1"/>
            <p:nvPr/>
          </p:nvSpPr>
          <p:spPr>
            <a:xfrm>
              <a:off x="6646835" y="2489692"/>
              <a:ext cx="2514600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DJI Guidance</a:t>
              </a:r>
              <a:endParaRPr lang="en-US" dirty="0"/>
            </a:p>
          </p:txBody>
        </p:sp>
      </p:grpSp>
      <p:cxnSp>
        <p:nvCxnSpPr>
          <p:cNvPr id="40" name="Straight Connector 23"/>
          <p:cNvCxnSpPr>
            <a:stCxn id="7" idx="1"/>
          </p:cNvCxnSpPr>
          <p:nvPr/>
        </p:nvCxnSpPr>
        <p:spPr>
          <a:xfrm rot="10800000" flipV="1">
            <a:off x="4663506" y="2327175"/>
            <a:ext cx="2491338" cy="96512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23"/>
          <p:cNvCxnSpPr>
            <a:stCxn id="8" idx="1"/>
            <a:endCxn id="5" idx="3"/>
          </p:cNvCxnSpPr>
          <p:nvPr/>
        </p:nvCxnSpPr>
        <p:spPr>
          <a:xfrm flipH="1" flipV="1">
            <a:off x="1774808" y="2875087"/>
            <a:ext cx="695761" cy="879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3"/>
          <p:cNvCxnSpPr>
            <a:stCxn id="13" idx="2"/>
            <a:endCxn id="15" idx="1"/>
          </p:cNvCxnSpPr>
          <p:nvPr/>
        </p:nvCxnSpPr>
        <p:spPr>
          <a:xfrm rot="16200000" flipH="1">
            <a:off x="3772554" y="3868073"/>
            <a:ext cx="951595" cy="136143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171"/>
          <p:cNvCxnSpPr>
            <a:stCxn id="4" idx="1"/>
            <a:endCxn id="9" idx="3"/>
          </p:cNvCxnSpPr>
          <p:nvPr/>
        </p:nvCxnSpPr>
        <p:spPr>
          <a:xfrm rot="10800000">
            <a:off x="6449705" y="4255567"/>
            <a:ext cx="393703" cy="965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23"/>
          <p:cNvCxnSpPr>
            <a:stCxn id="10" idx="1"/>
            <a:endCxn id="5" idx="0"/>
          </p:cNvCxnSpPr>
          <p:nvPr/>
        </p:nvCxnSpPr>
        <p:spPr>
          <a:xfrm rot="10800000" flipV="1">
            <a:off x="1191374" y="1363489"/>
            <a:ext cx="583435" cy="65478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106764" y="922306"/>
            <a:ext cx="1430800" cy="1277515"/>
            <a:chOff x="5169080" y="465987"/>
            <a:chExt cx="1580256" cy="144992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5400000">
              <a:off x="5429088" y="218590"/>
              <a:ext cx="1057710" cy="1552503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59" name="TextBox 58"/>
            <p:cNvSpPr txBox="1"/>
            <p:nvPr/>
          </p:nvSpPr>
          <p:spPr>
            <a:xfrm>
              <a:off x="5169080" y="1546580"/>
              <a:ext cx="1580256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WiFi</a:t>
              </a:r>
              <a:r>
                <a:rPr lang="en-US" dirty="0" smtClean="0"/>
                <a:t> Adapter</a:t>
              </a:r>
              <a:endParaRPr lang="en-US" dirty="0"/>
            </a:p>
          </p:txBody>
        </p:sp>
      </p:grpSp>
      <p:cxnSp>
        <p:nvCxnSpPr>
          <p:cNvPr id="62" name="Straight Connector 23"/>
          <p:cNvCxnSpPr>
            <a:stCxn id="58" idx="2"/>
            <a:endCxn id="8" idx="3"/>
          </p:cNvCxnSpPr>
          <p:nvPr/>
        </p:nvCxnSpPr>
        <p:spPr>
          <a:xfrm rot="10800000" flipV="1">
            <a:off x="4663507" y="1388275"/>
            <a:ext cx="454677" cy="149560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9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955" y="16419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Final Architecture</a:t>
            </a:r>
            <a:endParaRPr lang="en-US" sz="4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8482" y="1126824"/>
            <a:ext cx="8968308" cy="0"/>
          </a:xfrm>
          <a:prstGeom prst="line">
            <a:avLst/>
          </a:prstGeom>
          <a:ln w="38100" cmpd="sng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23988" y="1378003"/>
            <a:ext cx="2280397" cy="2291396"/>
            <a:chOff x="232084" y="1779912"/>
            <a:chExt cx="2280397" cy="2781046"/>
          </a:xfrm>
        </p:grpSpPr>
        <p:sp>
          <p:nvSpPr>
            <p:cNvPr id="125" name="Rounded Rectangle 124"/>
            <p:cNvSpPr/>
            <p:nvPr/>
          </p:nvSpPr>
          <p:spPr>
            <a:xfrm>
              <a:off x="232084" y="1779912"/>
              <a:ext cx="2280397" cy="2781046"/>
            </a:xfrm>
            <a:prstGeom prst="round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4920" y="1835135"/>
              <a:ext cx="19389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Ground Station </a:t>
              </a:r>
              <a:endParaRPr lang="en-US" sz="20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5356" y="2191114"/>
              <a:ext cx="2179527" cy="175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ROS master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Communicates with onboard flight computer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/>
                <a:t>D</a:t>
              </a:r>
              <a:r>
                <a:rPr lang="en-US" dirty="0" smtClean="0"/>
                <a:t>ata visualization with </a:t>
              </a:r>
              <a:r>
                <a:rPr lang="en-US" dirty="0" smtClean="0"/>
                <a:t>RVIZ</a:t>
              </a:r>
              <a:endParaRPr lang="en-US" dirty="0" smtClean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724548" y="3411654"/>
            <a:ext cx="1991644" cy="2354491"/>
            <a:chOff x="3071763" y="2556023"/>
            <a:chExt cx="1991644" cy="2354491"/>
          </a:xfrm>
        </p:grpSpPr>
        <p:sp>
          <p:nvSpPr>
            <p:cNvPr id="4" name="Rounded Rectangle 3"/>
            <p:cNvSpPr/>
            <p:nvPr/>
          </p:nvSpPr>
          <p:spPr>
            <a:xfrm>
              <a:off x="3071763" y="2556023"/>
              <a:ext cx="1981538" cy="2354491"/>
            </a:xfrm>
            <a:prstGeom prst="round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4309" y="2578704"/>
              <a:ext cx="1298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Odroid</a:t>
              </a:r>
              <a:r>
                <a:rPr lang="en-US" b="1" dirty="0" smtClean="0"/>
                <a:t> </a:t>
              </a:r>
              <a:r>
                <a:rPr lang="en-US" b="1" dirty="0" smtClean="0"/>
                <a:t>XU4</a:t>
              </a:r>
              <a:endParaRPr lang="en-US" b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081869" y="2879189"/>
              <a:ext cx="198153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Ubuntu 14.04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Runs RTAB Map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Runs planning algorithms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Runs target ID algorithms</a:t>
              </a:r>
              <a:endParaRPr lang="en-US" dirty="0" smtClean="0"/>
            </a:p>
            <a:p>
              <a:pPr marL="285750" indent="-285750">
                <a:buFont typeface="Arial"/>
                <a:buChar char="•"/>
              </a:pPr>
              <a:endParaRPr lang="en-US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016153" y="1520785"/>
            <a:ext cx="4010371" cy="1211724"/>
            <a:chOff x="4180877" y="1288378"/>
            <a:chExt cx="4010371" cy="908599"/>
          </a:xfrm>
        </p:grpSpPr>
        <p:sp>
          <p:nvSpPr>
            <p:cNvPr id="123" name="Rounded Rectangle 122"/>
            <p:cNvSpPr/>
            <p:nvPr/>
          </p:nvSpPr>
          <p:spPr>
            <a:xfrm>
              <a:off x="4180877" y="1288378"/>
              <a:ext cx="4010371" cy="908599"/>
            </a:xfrm>
            <a:prstGeom prst="round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013305" y="1288378"/>
              <a:ext cx="2564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DJI Guidance</a:t>
              </a:r>
              <a:endParaRPr lang="en-US" b="1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220088" y="1469587"/>
              <a:ext cx="3971160" cy="69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Provides depth map, </a:t>
              </a:r>
              <a:r>
                <a:rPr lang="en-US" dirty="0" err="1" smtClean="0"/>
                <a:t>grayscale</a:t>
              </a:r>
              <a:r>
                <a:rPr lang="en-US" dirty="0" smtClean="0"/>
                <a:t> images, and visual </a:t>
              </a:r>
              <a:r>
                <a:rPr lang="en-US" dirty="0" err="1" smtClean="0"/>
                <a:t>odometry</a:t>
              </a:r>
              <a:r>
                <a:rPr lang="en-US" dirty="0" smtClean="0"/>
                <a:t> for RTAB Map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3040396" y="1502819"/>
            <a:ext cx="19479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ROS publisher 10Hz</a:t>
            </a:r>
          </a:p>
          <a:p>
            <a:pPr algn="ctr"/>
            <a:r>
              <a:rPr lang="en-US" sz="1600" dirty="0" smtClean="0"/>
              <a:t>(HW Limited) </a:t>
            </a:r>
          </a:p>
        </p:txBody>
      </p:sp>
      <p:cxnSp>
        <p:nvCxnSpPr>
          <p:cNvPr id="154" name="Straight Arrow Connector 153"/>
          <p:cNvCxnSpPr>
            <a:stCxn id="123" idx="1"/>
          </p:cNvCxnSpPr>
          <p:nvPr/>
        </p:nvCxnSpPr>
        <p:spPr>
          <a:xfrm rot="10800000" flipV="1">
            <a:off x="3942091" y="2126648"/>
            <a:ext cx="1074063" cy="1285004"/>
          </a:xfrm>
          <a:prstGeom prst="bentConnector2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25" idx="2"/>
            <a:endCxn id="4" idx="1"/>
          </p:cNvCxnSpPr>
          <p:nvPr/>
        </p:nvCxnSpPr>
        <p:spPr>
          <a:xfrm rot="16200000" flipH="1">
            <a:off x="1534617" y="3398968"/>
            <a:ext cx="919501" cy="1460361"/>
          </a:xfrm>
          <a:prstGeom prst="bentConnector2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304722" y="4603703"/>
            <a:ext cx="1400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SSH via </a:t>
            </a:r>
            <a:r>
              <a:rPr lang="en-US" sz="1600" dirty="0" err="1" smtClean="0"/>
              <a:t>WiFi</a:t>
            </a:r>
            <a:endParaRPr lang="en-US" sz="1600" dirty="0"/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04385" y="3171699"/>
            <a:ext cx="1304127" cy="239956"/>
          </a:xfrm>
          <a:prstGeom prst="bentConnector2">
            <a:avLst/>
          </a:prstGeom>
          <a:ln>
            <a:solidFill>
              <a:srgbClr val="008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2756643" y="2806570"/>
            <a:ext cx="526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ROS</a:t>
            </a:r>
            <a:endParaRPr lang="en-US" sz="1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881023" y="3285861"/>
            <a:ext cx="2835968" cy="2906563"/>
            <a:chOff x="5726587" y="3669397"/>
            <a:chExt cx="2835968" cy="2906563"/>
          </a:xfrm>
        </p:grpSpPr>
        <p:sp>
          <p:nvSpPr>
            <p:cNvPr id="136" name="TextBox 135"/>
            <p:cNvSpPr txBox="1"/>
            <p:nvPr/>
          </p:nvSpPr>
          <p:spPr>
            <a:xfrm>
              <a:off x="6167189" y="3678927"/>
              <a:ext cx="2086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Pixhawk</a:t>
              </a:r>
              <a:r>
                <a:rPr lang="en-US" b="1" dirty="0"/>
                <a:t> </a:t>
              </a:r>
              <a:r>
                <a:rPr lang="en-US" b="1" dirty="0" smtClean="0"/>
                <a:t>Autopilot</a:t>
              </a:r>
              <a:endParaRPr lang="en-US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755486" y="3990637"/>
              <a:ext cx="280706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Running </a:t>
              </a:r>
              <a:r>
                <a:rPr lang="en-US" dirty="0" smtClean="0"/>
                <a:t>PX4 Firmware</a:t>
              </a:r>
              <a:endParaRPr lang="en-US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Accept position/attitude </a:t>
              </a:r>
              <a:r>
                <a:rPr lang="en-US" dirty="0" err="1" smtClean="0"/>
                <a:t>setpoints</a:t>
              </a:r>
              <a:r>
                <a:rPr lang="en-US" dirty="0" smtClean="0"/>
                <a:t> from planning algorithm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Runs onboard position controllers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Provides attitude information to target </a:t>
              </a:r>
              <a:r>
                <a:rPr lang="en-US" dirty="0" smtClean="0"/>
                <a:t>ID algorithms</a:t>
              </a:r>
              <a:endParaRPr lang="en-US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726587" y="3669397"/>
              <a:ext cx="2835967" cy="2906563"/>
            </a:xfrm>
            <a:prstGeom prst="round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23988" y="5426421"/>
            <a:ext cx="2504082" cy="1321013"/>
            <a:chOff x="4180877" y="1288378"/>
            <a:chExt cx="4010371" cy="990548"/>
          </a:xfrm>
        </p:grpSpPr>
        <p:sp>
          <p:nvSpPr>
            <p:cNvPr id="46" name="Rounded Rectangle 45"/>
            <p:cNvSpPr/>
            <p:nvPr/>
          </p:nvSpPr>
          <p:spPr>
            <a:xfrm>
              <a:off x="4180877" y="1288378"/>
              <a:ext cx="4010371" cy="990548"/>
            </a:xfrm>
            <a:prstGeom prst="round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13304" y="1288378"/>
              <a:ext cx="2564234" cy="276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FLiR</a:t>
              </a:r>
              <a:r>
                <a:rPr lang="en-US" b="1" dirty="0" smtClean="0"/>
                <a:t> Sensor</a:t>
              </a:r>
              <a:endParaRPr lang="en-US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20087" y="1520606"/>
              <a:ext cx="3971161" cy="69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Provides IR images for human identification</a:t>
              </a:r>
              <a:endParaRPr lang="en-US" dirty="0"/>
            </a:p>
          </p:txBody>
        </p:sp>
      </p:grpSp>
      <p:cxnSp>
        <p:nvCxnSpPr>
          <p:cNvPr id="49" name="Straight Arrow Connector 156"/>
          <p:cNvCxnSpPr>
            <a:stCxn id="48" idx="3"/>
            <a:endCxn id="129" idx="2"/>
          </p:cNvCxnSpPr>
          <p:nvPr/>
        </p:nvCxnSpPr>
        <p:spPr>
          <a:xfrm flipV="1">
            <a:off x="2628070" y="5766145"/>
            <a:ext cx="1097353" cy="431646"/>
          </a:xfrm>
          <a:prstGeom prst="bentConnector2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156"/>
          <p:cNvCxnSpPr>
            <a:stCxn id="129" idx="3"/>
            <a:endCxn id="43" idx="1"/>
          </p:cNvCxnSpPr>
          <p:nvPr/>
        </p:nvCxnSpPr>
        <p:spPr>
          <a:xfrm flipV="1">
            <a:off x="4716192" y="4739143"/>
            <a:ext cx="1164831" cy="11340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04026" y="4321209"/>
            <a:ext cx="1400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UART Cable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34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275</Words>
  <Application>Microsoft Macintosh PowerPoint</Application>
  <PresentationFormat>On-screen Show (4:3)</PresentationFormat>
  <Paragraphs>81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Final Architecture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Drew Ellison</cp:lastModifiedBy>
  <cp:revision>68</cp:revision>
  <dcterms:created xsi:type="dcterms:W3CDTF">2015-11-07T23:59:22Z</dcterms:created>
  <dcterms:modified xsi:type="dcterms:W3CDTF">2015-11-08T19:02:50Z</dcterms:modified>
</cp:coreProperties>
</file>