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9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4185F-0EA7-4BA8-A08E-5754056CFC7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B56EF-EB95-49F2-A5A6-537DEE8FE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Copter with Custom Modifications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97267" y="2551385"/>
            <a:ext cx="2979206" cy="5297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6" y="991010"/>
            <a:ext cx="4510494" cy="253638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137144" y="2679405"/>
            <a:ext cx="179609" cy="1315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24717" y="2679405"/>
            <a:ext cx="167720" cy="1315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5529" y="3965939"/>
            <a:ext cx="164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 Plastic </a:t>
            </a:r>
          </a:p>
          <a:p>
            <a:r>
              <a:rPr lang="en-US" dirty="0" smtClean="0"/>
              <a:t>Landing Gear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42394" y="2466753"/>
            <a:ext cx="1677653" cy="4499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28930" y="2916732"/>
            <a:ext cx="391117" cy="10777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98781" y="2593566"/>
            <a:ext cx="305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 </a:t>
            </a:r>
            <a:r>
              <a:rPr lang="en-US" dirty="0"/>
              <a:t>b</a:t>
            </a:r>
            <a:r>
              <a:rPr lang="en-US" dirty="0" smtClean="0"/>
              <a:t>lade guards created from a Hula Hoop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16</cp:revision>
  <dcterms:created xsi:type="dcterms:W3CDTF">2015-10-11T18:51:34Z</dcterms:created>
  <dcterms:modified xsi:type="dcterms:W3CDTF">2015-10-20T02:14:18Z</dcterms:modified>
</cp:coreProperties>
</file>