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58" r:id="rId4"/>
    <p:sldId id="262" r:id="rId5"/>
    <p:sldId id="256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4185F-0EA7-4BA8-A08E-5754056CFC7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56EF-EB95-49F2-A5A6-537DEE8FE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B56EF-EB95-49F2-A5A6-537DEE8FE1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Power and Mass Budgets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236"/>
              </p:ext>
            </p:extLst>
          </p:nvPr>
        </p:nvGraphicFramePr>
        <p:xfrm>
          <a:off x="1829194" y="1274578"/>
          <a:ext cx="6209022" cy="4730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266"/>
                <a:gridCol w="843689"/>
                <a:gridCol w="843689"/>
                <a:gridCol w="843689"/>
                <a:gridCol w="8436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[mA]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mW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Turnigy Nano-Tech LiPo Battery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3DR Radio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Pixhawk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AlienBee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Quad (Motor, Structure)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Propellor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E300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ASUS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Live – RGBD camera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LIDAR-Lite v2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Lifecam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Studio Camera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TOTAL - Guidance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17980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- RGBD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9" y="1256648"/>
            <a:ext cx="7104762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33" y="1136563"/>
            <a:ext cx="6733334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Copter with Custom Modifications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97267" y="2551385"/>
            <a:ext cx="2979206" cy="5297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6" y="991010"/>
            <a:ext cx="4510494" cy="253638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137144" y="2679405"/>
            <a:ext cx="179609" cy="1315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24717" y="2679405"/>
            <a:ext cx="167720" cy="1315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5529" y="3965939"/>
            <a:ext cx="164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 Plastic </a:t>
            </a:r>
          </a:p>
          <a:p>
            <a:r>
              <a:rPr lang="en-US" dirty="0" smtClean="0"/>
              <a:t>Landing Gear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42394" y="2466753"/>
            <a:ext cx="1677653" cy="4499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28930" y="2916732"/>
            <a:ext cx="391117" cy="10777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98781" y="2593566"/>
            <a:ext cx="305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 </a:t>
            </a:r>
            <a:r>
              <a:rPr lang="en-US" dirty="0"/>
              <a:t>b</a:t>
            </a:r>
            <a:r>
              <a:rPr lang="en-US" dirty="0" smtClean="0"/>
              <a:t>lade guards created from a Hula Hoop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26086"/>
              </p:ext>
            </p:extLst>
          </p:nvPr>
        </p:nvGraphicFramePr>
        <p:xfrm>
          <a:off x="981765" y="1498622"/>
          <a:ext cx="72035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0"/>
                <a:gridCol w="1885278"/>
                <a:gridCol w="1709057"/>
                <a:gridCol w="21525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</a:p>
                    <a:p>
                      <a:pPr algn="ctr"/>
                      <a:r>
                        <a:rPr lang="en-US" dirty="0" smtClean="0"/>
                        <a:t>Normal (1lb PL)</a:t>
                      </a:r>
                    </a:p>
                    <a:p>
                      <a:pPr algn="ctr"/>
                      <a:r>
                        <a:rPr lang="en-US" dirty="0" smtClean="0"/>
                        <a:t> [kg]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Enduranc</a:t>
                      </a:r>
                      <a:r>
                        <a:rPr lang="en-US" baseline="0" dirty="0" smtClean="0"/>
                        <a:t>e [min]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Endurance w/ 1lb PL [min]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baseline="0" dirty="0" smtClean="0"/>
                        <a:t> w/ RGBD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r>
                        <a:rPr lang="en-US" baseline="0" dirty="0" smtClean="0"/>
                        <a:t> (2.36)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dirty="0" smtClean="0"/>
                        <a:t> w/ Guidance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1.93</a:t>
                      </a:r>
                      <a:r>
                        <a:rPr lang="en-US" baseline="0" dirty="0" smtClean="0"/>
                        <a:t> (2.38)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63019"/>
              </p:ext>
            </p:extLst>
          </p:nvPr>
        </p:nvGraphicFramePr>
        <p:xfrm>
          <a:off x="1091902" y="4316390"/>
          <a:ext cx="72035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0"/>
                <a:gridCol w="1885278"/>
                <a:gridCol w="1709057"/>
                <a:gridCol w="21525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[min]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Min</a:t>
                      </a:r>
                      <a:r>
                        <a:rPr lang="en-US" b="1" baseline="0" dirty="0" smtClean="0"/>
                        <a:t> Speed [m/s]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100 Mass Budget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95954"/>
              </p:ext>
            </p:extLst>
          </p:nvPr>
        </p:nvGraphicFramePr>
        <p:xfrm>
          <a:off x="1882160" y="1657350"/>
          <a:ext cx="5379680" cy="3252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2102"/>
                <a:gridCol w="1003789"/>
                <a:gridCol w="10037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Intelligent Flight Battery TB47D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E 620D ESC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1345s Propellor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3510 Motor 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Motor Current Draw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9851" y="1483955"/>
                <a:ext cx="2902689" cy="436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Thrust per motor:</a:t>
                </a:r>
              </a:p>
              <a:p>
                <a:pPr algn="ctr"/>
                <a:endParaRPr lang="en-US" b="0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=0.5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For Hover:  Thrust = Weight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h𝑜𝑣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𝜌𝜋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Relating Power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𝑇𝑣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3/2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𝜋𝜌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1" y="1483955"/>
                <a:ext cx="2902689" cy="4363952"/>
              </a:xfrm>
              <a:prstGeom prst="rect">
                <a:avLst/>
              </a:prstGeom>
              <a:blipFill rotWithShape="1">
                <a:blip r:embed="rId4"/>
                <a:stretch>
                  <a:fillRect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000078" y="5003332"/>
            <a:ext cx="2232837" cy="935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6701170" y="1722474"/>
            <a:ext cx="271129" cy="3721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67623" y="2094614"/>
            <a:ext cx="138223" cy="2126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44997" y="2094614"/>
            <a:ext cx="3783475" cy="1229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6115" y="2307265"/>
            <a:ext cx="861237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677249" y="3224681"/>
            <a:ext cx="10633" cy="9675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75409" y="3217064"/>
            <a:ext cx="11067" cy="100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5194" y="1386552"/>
            <a:ext cx="2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6412" y="4220277"/>
            <a:ext cx="48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I,V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01170" y="2579799"/>
            <a:ext cx="2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5673044" y="992418"/>
            <a:ext cx="435641" cy="18917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41851" y="2307264"/>
            <a:ext cx="0" cy="90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90863" y="2314882"/>
            <a:ext cx="0" cy="90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30632" y="2314882"/>
            <a:ext cx="0" cy="90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85277" y="2314882"/>
            <a:ext cx="0" cy="90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67659" y="2577497"/>
                <a:ext cx="25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659" y="2577497"/>
                <a:ext cx="251339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1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348</Words>
  <Application>Microsoft Office PowerPoint</Application>
  <PresentationFormat>On-screen Show (4:3)</PresentationFormat>
  <Paragraphs>154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16</cp:revision>
  <dcterms:created xsi:type="dcterms:W3CDTF">2015-10-11T18:51:34Z</dcterms:created>
  <dcterms:modified xsi:type="dcterms:W3CDTF">2015-10-20T23:31:57Z</dcterms:modified>
</cp:coreProperties>
</file>