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4185F-0EA7-4BA8-A08E-5754056CFC72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56EF-EB95-49F2-A5A6-537DEE8FE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B56EF-EB95-49F2-A5A6-537DEE8FE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26086"/>
              </p:ext>
            </p:extLst>
          </p:nvPr>
        </p:nvGraphicFramePr>
        <p:xfrm>
          <a:off x="981765" y="1498622"/>
          <a:ext cx="72035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0"/>
                <a:gridCol w="1885278"/>
                <a:gridCol w="1709057"/>
                <a:gridCol w="21525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</a:p>
                    <a:p>
                      <a:pPr algn="ctr"/>
                      <a:r>
                        <a:rPr lang="en-US" dirty="0" smtClean="0"/>
                        <a:t>Normal (1lb PL)</a:t>
                      </a:r>
                    </a:p>
                    <a:p>
                      <a:pPr algn="ctr"/>
                      <a:r>
                        <a:rPr lang="en-US" dirty="0" smtClean="0"/>
                        <a:t> [kg]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Enduranc</a:t>
                      </a:r>
                      <a:r>
                        <a:rPr lang="en-US" baseline="0" dirty="0" smtClean="0"/>
                        <a:t>e [min]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Endurance w/ 1lb PL [min]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baseline="0" dirty="0" smtClean="0"/>
                        <a:t> w/ RGBD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r>
                        <a:rPr lang="en-US" baseline="0" dirty="0" smtClean="0"/>
                        <a:t> (2.36)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dirty="0" smtClean="0"/>
                        <a:t> w/ Guidance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1.93</a:t>
                      </a:r>
                      <a:r>
                        <a:rPr lang="en-US" baseline="0" dirty="0" smtClean="0"/>
                        <a:t> (2.38)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63019"/>
              </p:ext>
            </p:extLst>
          </p:nvPr>
        </p:nvGraphicFramePr>
        <p:xfrm>
          <a:off x="1091902" y="4316390"/>
          <a:ext cx="72035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0"/>
                <a:gridCol w="1885278"/>
                <a:gridCol w="1709057"/>
                <a:gridCol w="21525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[min]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Min</a:t>
                      </a:r>
                      <a:r>
                        <a:rPr lang="en-US" b="1" baseline="0" dirty="0" smtClean="0"/>
                        <a:t> Speed [m/s]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66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17</cp:revision>
  <dcterms:created xsi:type="dcterms:W3CDTF">2015-10-11T18:51:34Z</dcterms:created>
  <dcterms:modified xsi:type="dcterms:W3CDTF">2015-10-20T23:32:31Z</dcterms:modified>
</cp:coreProperties>
</file>