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1" r:id="rId7"/>
    <p:sldId id="266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6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Driving Requirements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57198" y="1295660"/>
          <a:ext cx="8229599" cy="3139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2"/>
                <a:gridCol w="2158409"/>
                <a:gridCol w="680484"/>
                <a:gridCol w="406163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perform a search for </a:t>
                      </a:r>
                      <a:r>
                        <a:rPr lang="en-US" sz="1600" u="none" strike="noStrike" dirty="0" smtClean="0">
                          <a:effectLst/>
                        </a:rPr>
                        <a:t>targets.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navigate an unknown environment, using partial, prior information, e.g. building plans.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move through the environment along planned trajectories to within 20 RMS error of the planned trajectory when no obstacles are present.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1.2.4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57197" y="4725247"/>
          <a:ext cx="8229599" cy="1524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3"/>
                <a:gridCol w="2158409"/>
                <a:gridCol w="680484"/>
                <a:gridCol w="4061633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The system shall be autonomous, i.e. no human input once the system begins a search.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The system shall not have external navigation and targeting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1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High Level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834386"/>
            <a:ext cx="8229600" cy="583251"/>
          </a:xfrm>
        </p:spPr>
        <p:txBody>
          <a:bodyPr>
            <a:noAutofit/>
          </a:bodyPr>
          <a:lstStyle/>
          <a:p>
            <a:r>
              <a:rPr lang="en-US" sz="2800" dirty="0" smtClean="0"/>
              <a:t>2 Steps</a:t>
            </a:r>
            <a:endParaRPr lang="en-US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</a:t>
            </a:r>
          </a:p>
          <a:p>
            <a:pPr marL="0" indent="0">
              <a:buNone/>
            </a:pPr>
            <a:r>
              <a:rPr lang="en-US" dirty="0" smtClean="0"/>
              <a:t>Waypoint Generation</a:t>
            </a:r>
          </a:p>
          <a:p>
            <a:pPr lvl="1"/>
            <a:r>
              <a:rPr lang="en-US" dirty="0" smtClean="0"/>
              <a:t>Develop list of nodes within operating space</a:t>
            </a:r>
          </a:p>
          <a:p>
            <a:pPr lvl="1"/>
            <a:r>
              <a:rPr lang="en-US" dirty="0" smtClean="0"/>
              <a:t>Exclude obstacles from list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2: </a:t>
            </a:r>
          </a:p>
          <a:p>
            <a:pPr marL="0" indent="0">
              <a:buNone/>
            </a:pPr>
            <a:r>
              <a:rPr lang="en-US" dirty="0" smtClean="0"/>
              <a:t>Path determination</a:t>
            </a:r>
          </a:p>
          <a:p>
            <a:pPr lvl="1"/>
            <a:r>
              <a:rPr lang="en-US" dirty="0" smtClean="0"/>
              <a:t>Select nodes which:</a:t>
            </a:r>
          </a:p>
          <a:p>
            <a:pPr lvl="2"/>
            <a:r>
              <a:rPr lang="en-US" dirty="0" smtClean="0"/>
              <a:t>Lead from start -&gt; goal</a:t>
            </a:r>
          </a:p>
          <a:p>
            <a:pPr lvl="2"/>
            <a:r>
              <a:rPr lang="en-US" dirty="0" smtClean="0"/>
              <a:t>Inherently avoid obstacles due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Proposed Solution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098212"/>
            <a:ext cx="4140926" cy="5027952"/>
          </a:xfrm>
        </p:spPr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path generation</a:t>
            </a:r>
          </a:p>
          <a:p>
            <a:pPr lvl="1"/>
            <a:r>
              <a:rPr lang="en-US" dirty="0" smtClean="0"/>
              <a:t>Generates nodes which are equidistant from obstacles </a:t>
            </a:r>
          </a:p>
          <a:p>
            <a:r>
              <a:rPr lang="en-US" dirty="0" smtClean="0"/>
              <a:t>A* search</a:t>
            </a:r>
          </a:p>
          <a:p>
            <a:pPr lvl="1"/>
            <a:r>
              <a:rPr lang="en-US" dirty="0" smtClean="0"/>
              <a:t>Least cost node selection</a:t>
            </a:r>
          </a:p>
          <a:p>
            <a:pPr lvl="1"/>
            <a:r>
              <a:rPr lang="en-US" dirty="0" smtClean="0"/>
              <a:t>Cost = g(n) + h(n)</a:t>
            </a:r>
          </a:p>
          <a:p>
            <a:pPr lvl="2"/>
            <a:r>
              <a:rPr lang="en-US" dirty="0" smtClean="0"/>
              <a:t>g(n) = known cost (previously traversed)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(n) = estimate of node -&gt; goal distance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- Methodology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Voronoi</a:t>
            </a:r>
            <a:r>
              <a:rPr lang="en-US" dirty="0" smtClean="0"/>
              <a:t> Node Generation</a:t>
            </a:r>
            <a:endParaRPr lang="en-US" dirty="0" smtClean="0"/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obstacles</a:t>
            </a:r>
            <a:endParaRPr lang="en-US" dirty="0" smtClean="0"/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190580"/>
            <a:ext cx="4235304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Ordered list of polygon vertices representing points equidistant from obstacles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Methodology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(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4187457" cy="5474806"/>
          </a:xfrm>
        </p:spPr>
        <p:txBody>
          <a:bodyPr>
            <a:normAutofit/>
          </a:bodyPr>
          <a:lstStyle/>
          <a:p>
            <a:r>
              <a:rPr lang="en-US" dirty="0" smtClean="0"/>
              <a:t>Fewer nodes to evaluate than probabilistic methods</a:t>
            </a:r>
            <a:endParaRPr lang="en-US" dirty="0" smtClean="0"/>
          </a:p>
          <a:p>
            <a:r>
              <a:rPr lang="en-US" dirty="0" smtClean="0"/>
              <a:t>Optimum obstacle margin</a:t>
            </a:r>
            <a:endParaRPr lang="en-US" dirty="0" smtClean="0"/>
          </a:p>
          <a:p>
            <a:pPr lvl="1"/>
            <a:r>
              <a:rPr lang="en-US" dirty="0" smtClean="0"/>
              <a:t>Paths automatically as far from obstacles as possible</a:t>
            </a:r>
            <a:endParaRPr lang="en-US" dirty="0" smtClean="0"/>
          </a:p>
          <a:p>
            <a:r>
              <a:rPr lang="en-US" dirty="0" smtClean="0"/>
              <a:t>Open spaces are often node sparse</a:t>
            </a:r>
          </a:p>
          <a:p>
            <a:pPr lvl="1"/>
            <a:r>
              <a:rPr lang="en-US" dirty="0" smtClean="0"/>
              <a:t>Depending on size of room, could require node addition to fill out space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133062"/>
            <a:ext cx="4038600" cy="4993102"/>
          </a:xfrm>
        </p:spPr>
        <p:txBody>
          <a:bodyPr/>
          <a:lstStyle/>
          <a:p>
            <a:r>
              <a:rPr lang="en-US" dirty="0" smtClean="0"/>
              <a:t>Processing time is more or less linear</a:t>
            </a:r>
          </a:p>
          <a:p>
            <a:r>
              <a:rPr lang="en-US" dirty="0" smtClean="0"/>
              <a:t>Note that our space is define in 340 (red *)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58" y="834387"/>
            <a:ext cx="4076750" cy="61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7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- Methodology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A*</a:t>
            </a:r>
            <a:endParaRPr lang="en-US" dirty="0" smtClean="0"/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waypoint possibilities</a:t>
            </a:r>
            <a:endParaRPr lang="en-US" dirty="0" smtClean="0"/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586888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path based on least cost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= g(n) + </a:t>
            </a:r>
            <a:r>
              <a:rPr lang="en-US" dirty="0" smtClean="0"/>
              <a:t>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g(n</a:t>
            </a:r>
            <a:r>
              <a:rPr lang="en-US" dirty="0"/>
              <a:t>) = known cost (previously </a:t>
            </a:r>
            <a:r>
              <a:rPr lang="en-US" dirty="0" smtClean="0"/>
              <a:t>traversed)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h(n</a:t>
            </a:r>
            <a:r>
              <a:rPr lang="en-US" dirty="0"/>
              <a:t>) = estimate of node -&gt; goal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610351"/>
            <a:ext cx="4235304" cy="100499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nodes defining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Summary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0121" y="1035667"/>
          <a:ext cx="8803758" cy="4907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05222"/>
                <a:gridCol w="2941743"/>
                <a:gridCol w="5056793"/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PRM/NN+2Opt Solution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Nodes are randomly placed in open space.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Collision-prone node connections are discarded.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Roadmap provides collision-free paths to most points in open space.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NN+2Opt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provides a trajectory to visit most of the open space on the roadmap.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move through the environment along planned trajectories to within 20 RMS error of the planned trajectory when no obstacles are present.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NN+2Opt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provides a trajectory plan that avoids obstacles and visits most of the open space on the roadmap.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1.2.4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the capability to configure the minimum distance from obstacles.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 approach provides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position set points in open space with collision-free paths between them.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Backup Slides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11" y="932902"/>
            <a:ext cx="7913293" cy="59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571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(Body)</vt:lpstr>
      <vt:lpstr>Candara</vt:lpstr>
      <vt:lpstr>Office Theme</vt:lpstr>
      <vt:lpstr>PowerPoint Presentation</vt:lpstr>
      <vt:lpstr>2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Bryce Hill</cp:lastModifiedBy>
  <cp:revision>8</cp:revision>
  <dcterms:created xsi:type="dcterms:W3CDTF">2015-10-11T18:51:34Z</dcterms:created>
  <dcterms:modified xsi:type="dcterms:W3CDTF">2015-12-07T21:05:23Z</dcterms:modified>
</cp:coreProperties>
</file>