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87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578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8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318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87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595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8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277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230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0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F1D-56DB-E44D-9849-55B52730CCEA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DD45-3EDF-D44C-9060-240C8E0CE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514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Planning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2037" y="2424499"/>
            <a:ext cx="5530599" cy="32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434281" y="1482811"/>
            <a:ext cx="4127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Requirements Motivation</a:t>
            </a:r>
            <a:endParaRPr 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4104887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Planning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1186" y="1255923"/>
            <a:ext cx="86273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b="1" dirty="0" smtClean="0"/>
              <a:t>The Open Motion Planning Library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Open-source library with implementations of sample-based planning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Provides plug-ins to ROS or standalone </a:t>
            </a:r>
            <a:r>
              <a:rPr lang="en-US" dirty="0" err="1" smtClean="0"/>
              <a:t>c++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Supports basic modeling of quad rotors moving in 3D Environment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point-mass model of quad with thrust and angular acceleration as controls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Environment is defined by CAD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Initial path planning conducted for built-in environment using RRT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13" name="Picture 12" descr="Quad_Sim.png"/>
          <p:cNvPicPr>
            <a:picLocks noChangeAspect="1"/>
          </p:cNvPicPr>
          <p:nvPr/>
        </p:nvPicPr>
        <p:blipFill>
          <a:blip r:embed="rId4"/>
          <a:srcRect l="25405" t="44114" r="49730" b="19370"/>
          <a:stretch>
            <a:fillRect/>
          </a:stretch>
        </p:blipFill>
        <p:spPr>
          <a:xfrm>
            <a:off x="2533134" y="3564247"/>
            <a:ext cx="3628178" cy="299719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/>
          <p:cNvCxnSpPr/>
          <p:nvPr/>
        </p:nvCxnSpPr>
        <p:spPr>
          <a:xfrm>
            <a:off x="3002692" y="4746022"/>
            <a:ext cx="0" cy="2958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35739" y="4351976"/>
            <a:ext cx="73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10278" y="5586625"/>
            <a:ext cx="73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010278" y="5955957"/>
            <a:ext cx="191020" cy="1853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03189" y="5956642"/>
            <a:ext cx="138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Trajectory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919416" y="5956642"/>
            <a:ext cx="1231557" cy="184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85164" y="3194915"/>
            <a:ext cx="315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Top-Down View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4104887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Planning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1186" y="1255923"/>
            <a:ext cx="86273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b="1" dirty="0" smtClean="0"/>
              <a:t>The Open Motion Planning Library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Supports benchmarking of planners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 far, 3D planners seem to take significant amounts of time: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19" name="Picture 18" descr="Screenshot from 2015-10-18 20_13_27.png"/>
          <p:cNvPicPr>
            <a:picLocks noChangeAspect="1"/>
          </p:cNvPicPr>
          <p:nvPr/>
        </p:nvPicPr>
        <p:blipFill>
          <a:blip r:embed="rId4"/>
          <a:srcRect l="3378" t="31622" r="51622" b="47477"/>
          <a:stretch>
            <a:fillRect/>
          </a:stretch>
        </p:blipFill>
        <p:spPr>
          <a:xfrm>
            <a:off x="282500" y="2273644"/>
            <a:ext cx="8466084" cy="221186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202040" y="5016843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 seconds for an empty space!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594919" y="4485504"/>
            <a:ext cx="135924" cy="5313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04887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Planning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1186" y="1255923"/>
            <a:ext cx="86273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b="1" dirty="0" smtClean="0"/>
              <a:t>Path Planning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Path planning can generate a near optimal trajectory for getting between a start position and goal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Ability to plan with well known map can generate trajectories free of obstacles in highly complex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Require minimal human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3D path planning can be time consuming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104887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Planning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1186" y="1255923"/>
            <a:ext cx="86273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b="1" dirty="0" smtClean="0"/>
              <a:t>Path Planning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Path planning can generate a near optimal trajectory for getting between a start position and goal  </a:t>
            </a:r>
            <a:r>
              <a:rPr lang="en-US" dirty="0" smtClean="0">
                <a:solidFill>
                  <a:srgbClr val="FF0000"/>
                </a:solidFill>
              </a:rPr>
              <a:t>&lt;- We need to make the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Ability to plan with well known map can generate trajectories free of obstacles in highly complex environment </a:t>
            </a:r>
            <a:r>
              <a:rPr lang="en-US" dirty="0" smtClean="0">
                <a:solidFill>
                  <a:srgbClr val="FF0000"/>
                </a:solidFill>
              </a:rPr>
              <a:t>&lt;- Our environments contain uncertainties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Require minimal human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3D path planning can be time </a:t>
            </a:r>
            <a:r>
              <a:rPr lang="en-US" dirty="0" smtClean="0"/>
              <a:t>consuming </a:t>
            </a:r>
            <a:r>
              <a:rPr lang="en-US" dirty="0" smtClean="0">
                <a:solidFill>
                  <a:srgbClr val="FF0000"/>
                </a:solidFill>
              </a:rPr>
              <a:t>&lt;- We will likely need to re-plan frequently</a:t>
            </a:r>
            <a:endParaRPr lang="en-US" dirty="0" smtClean="0">
              <a:solidFill>
                <a:srgbClr val="FF0000"/>
              </a:solidFill>
            </a:endParaRPr>
          </a:p>
          <a:p>
            <a:pPr marL="285750" indent="-285750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104887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Planning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1186" y="1255923"/>
            <a:ext cx="8627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b="1" dirty="0" smtClean="0"/>
              <a:t>Block Diagram (In Development)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3669956" y="5955970"/>
            <a:ext cx="1173893" cy="7160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Offline Planner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45605" y="1643451"/>
            <a:ext cx="4739400" cy="4139526"/>
          </a:xfrm>
          <a:prstGeom prst="rect">
            <a:avLst/>
          </a:prstGeom>
          <a:noFill/>
          <a:ln w="25400">
            <a:solidFill>
              <a:schemeClr val="accent1">
                <a:shade val="95000"/>
                <a:satMod val="105000"/>
              </a:schemeClr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240162" y="3707042"/>
            <a:ext cx="14333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240162" y="4404523"/>
            <a:ext cx="14333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85005" y="3065857"/>
            <a:ext cx="1853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 Set-Point:</a:t>
            </a:r>
            <a:br>
              <a:rPr lang="en-US" dirty="0" smtClean="0"/>
            </a:br>
            <a:r>
              <a:rPr lang="en-US" dirty="0" smtClean="0"/>
              <a:t>NED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85005" y="3707042"/>
            <a:ext cx="2063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Attitude Set-Point:</a:t>
            </a:r>
            <a:br>
              <a:rPr lang="en-US" dirty="0" smtClean="0"/>
            </a:br>
            <a:r>
              <a:rPr lang="en-US" dirty="0" err="1" smtClean="0"/>
              <a:t>Ɵ</a:t>
            </a:r>
            <a:r>
              <a:rPr lang="en-US" dirty="0" err="1" smtClean="0"/>
              <a:t>ɸɣ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268361" y="6240170"/>
            <a:ext cx="4015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02040" y="6018433"/>
            <a:ext cx="206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A-priori MAP (CAD)</a:t>
            </a:r>
          </a:p>
        </p:txBody>
      </p:sp>
      <p:sp>
        <p:nvSpPr>
          <p:cNvPr id="20" name="Flowchart: Magnetic Disk 19"/>
          <p:cNvSpPr/>
          <p:nvPr/>
        </p:nvSpPr>
        <p:spPr>
          <a:xfrm>
            <a:off x="3558748" y="4219167"/>
            <a:ext cx="1186248" cy="1198605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Trajectory Memory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065373" y="5417773"/>
            <a:ext cx="0" cy="538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286000" y="4955072"/>
            <a:ext cx="982361" cy="5189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Re-Plan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673174" y="5474056"/>
            <a:ext cx="0" cy="4819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6244" y="4955072"/>
            <a:ext cx="1513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Updated Map </a:t>
            </a:r>
            <a:br>
              <a:rPr lang="en-US" dirty="0" smtClean="0"/>
            </a:br>
            <a:r>
              <a:rPr lang="en-US" dirty="0" smtClean="0"/>
              <a:t>from SLAM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742307" y="5241167"/>
            <a:ext cx="5498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434281" y="4242160"/>
            <a:ext cx="407773" cy="3916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2674" y="4143304"/>
            <a:ext cx="20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Obstacle Distance from Guidance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838512" y="4453951"/>
            <a:ext cx="59576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6" idx="2"/>
          </p:cNvCxnSpPr>
          <p:nvPr/>
        </p:nvCxnSpPr>
        <p:spPr>
          <a:xfrm>
            <a:off x="2638168" y="4633794"/>
            <a:ext cx="0" cy="3212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6" idx="3"/>
            <a:endCxn id="20" idx="2"/>
          </p:cNvCxnSpPr>
          <p:nvPr/>
        </p:nvCxnSpPr>
        <p:spPr>
          <a:xfrm flipV="1">
            <a:off x="3268361" y="4818470"/>
            <a:ext cx="290387" cy="3960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286000" y="2679388"/>
            <a:ext cx="1318738" cy="6658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Localization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Flowchart: Manual Operation 54"/>
          <p:cNvSpPr/>
          <p:nvPr/>
        </p:nvSpPr>
        <p:spPr>
          <a:xfrm rot="16200000">
            <a:off x="4944510" y="3772515"/>
            <a:ext cx="2035251" cy="556054"/>
          </a:xfrm>
          <a:prstGeom prst="flowChartManualOper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Command </a:t>
            </a:r>
            <a:r>
              <a:rPr lang="en-US" dirty="0" err="1" smtClean="0">
                <a:solidFill>
                  <a:schemeClr val="tx1"/>
                </a:solidFill>
              </a:rPr>
              <a:t>Mux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5031" y="2390365"/>
            <a:ext cx="20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location estimate:</a:t>
            </a:r>
          </a:p>
          <a:p>
            <a:r>
              <a:rPr lang="en-US" dirty="0" smtClean="0"/>
              <a:t>Local NED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1647720" y="3012336"/>
            <a:ext cx="64446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1599" y="3436909"/>
            <a:ext cx="1357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 NED from SLAM</a:t>
            </a:r>
          </a:p>
        </p:txBody>
      </p:sp>
      <p:cxnSp>
        <p:nvCxnSpPr>
          <p:cNvPr id="63" name="Elbow Connector 62"/>
          <p:cNvCxnSpPr>
            <a:stCxn id="62" idx="3"/>
            <a:endCxn id="20" idx="1"/>
          </p:cNvCxnSpPr>
          <p:nvPr/>
        </p:nvCxnSpPr>
        <p:spPr>
          <a:xfrm>
            <a:off x="1758933" y="3760075"/>
            <a:ext cx="2392939" cy="45909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286000" y="1848039"/>
            <a:ext cx="1318738" cy="6658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 Detection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867661" y="1848039"/>
            <a:ext cx="963828" cy="6658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 Mode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71" idx="3"/>
            <a:endCxn id="72" idx="1"/>
          </p:cNvCxnSpPr>
          <p:nvPr/>
        </p:nvCxnSpPr>
        <p:spPr>
          <a:xfrm>
            <a:off x="3604738" y="2180987"/>
            <a:ext cx="2629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62"/>
          <p:cNvCxnSpPr>
            <a:stCxn id="20" idx="4"/>
          </p:cNvCxnSpPr>
          <p:nvPr/>
        </p:nvCxnSpPr>
        <p:spPr>
          <a:xfrm flipV="1">
            <a:off x="4744996" y="4745007"/>
            <a:ext cx="939112" cy="734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62"/>
          <p:cNvCxnSpPr>
            <a:stCxn id="54" idx="3"/>
            <a:endCxn id="55" idx="0"/>
          </p:cNvCxnSpPr>
          <p:nvPr/>
        </p:nvCxnSpPr>
        <p:spPr>
          <a:xfrm>
            <a:off x="3604738" y="3012336"/>
            <a:ext cx="2079371" cy="10382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62"/>
          <p:cNvCxnSpPr/>
          <p:nvPr/>
        </p:nvCxnSpPr>
        <p:spPr>
          <a:xfrm>
            <a:off x="4843846" y="2193344"/>
            <a:ext cx="852620" cy="125170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5486394" y="1902254"/>
            <a:ext cx="963828" cy="6658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 Select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9" name="Elbow Connector 62"/>
          <p:cNvCxnSpPr>
            <a:stCxn id="98" idx="2"/>
            <a:endCxn id="55" idx="3"/>
          </p:cNvCxnSpPr>
          <p:nvPr/>
        </p:nvCxnSpPr>
        <p:spPr>
          <a:xfrm rot="5400000">
            <a:off x="5631076" y="2899210"/>
            <a:ext cx="668292" cy="61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101546" y="3760075"/>
            <a:ext cx="0" cy="11949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04887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Planning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1186" y="1255923"/>
            <a:ext cx="86273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b="1" dirty="0" smtClean="0"/>
              <a:t>Path Forward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Determine method for generating goal 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Base this on search coverage by projecting </a:t>
            </a:r>
            <a:r>
              <a:rPr lang="en-US" dirty="0" err="1" smtClean="0"/>
              <a:t>FLiR</a:t>
            </a:r>
            <a:r>
              <a:rPr lang="en-US" dirty="0" smtClean="0"/>
              <a:t> </a:t>
            </a:r>
            <a:r>
              <a:rPr lang="en-US" dirty="0" err="1" smtClean="0"/>
              <a:t>FoV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Explore options for 2D planning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Faster re-planning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Improve </a:t>
            </a:r>
            <a:r>
              <a:rPr lang="en-US" dirty="0" err="1" smtClean="0"/>
              <a:t>quadrotor</a:t>
            </a:r>
            <a:r>
              <a:rPr lang="en-US" dirty="0" smtClean="0"/>
              <a:t> model in OMPL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Give roll/pitch limits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Potentially eliminate orientation as a state for exploration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Benchmark various planning options in OMPL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Generate 3D or 2D model of our test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104887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Planning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99123" y="899742"/>
            <a:ext cx="5144877" cy="595825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1186" y="1255923"/>
            <a:ext cx="40221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Generate initial path to explore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Plan path for feasible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Plan path to avoid obstacles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Efficiently search space</a:t>
            </a:r>
            <a:endParaRPr lang="en-US" dirty="0" smtClean="0"/>
          </a:p>
          <a:p>
            <a:pPr marL="285750" indent="-285750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6203092" y="1231033"/>
            <a:ext cx="2693773" cy="5602253"/>
          </a:xfrm>
          <a:custGeom>
            <a:avLst/>
            <a:gdLst>
              <a:gd name="connsiteX0" fmla="*/ 1309816 w 2693773"/>
              <a:gd name="connsiteY0" fmla="*/ 5602253 h 5602253"/>
              <a:gd name="connsiteX1" fmla="*/ 1297459 w 2693773"/>
              <a:gd name="connsiteY1" fmla="*/ 5565183 h 5602253"/>
              <a:gd name="connsiteX2" fmla="*/ 1285103 w 2693773"/>
              <a:gd name="connsiteY2" fmla="*/ 5515756 h 5602253"/>
              <a:gd name="connsiteX3" fmla="*/ 1260389 w 2693773"/>
              <a:gd name="connsiteY3" fmla="*/ 5478686 h 5602253"/>
              <a:gd name="connsiteX4" fmla="*/ 1223319 w 2693773"/>
              <a:gd name="connsiteY4" fmla="*/ 5404545 h 5602253"/>
              <a:gd name="connsiteX5" fmla="*/ 1161535 w 2693773"/>
              <a:gd name="connsiteY5" fmla="*/ 5392189 h 5602253"/>
              <a:gd name="connsiteX6" fmla="*/ 1112108 w 2693773"/>
              <a:gd name="connsiteY6" fmla="*/ 5367475 h 5602253"/>
              <a:gd name="connsiteX7" fmla="*/ 1000897 w 2693773"/>
              <a:gd name="connsiteY7" fmla="*/ 5355118 h 5602253"/>
              <a:gd name="connsiteX8" fmla="*/ 951470 w 2693773"/>
              <a:gd name="connsiteY8" fmla="*/ 5342762 h 5602253"/>
              <a:gd name="connsiteX9" fmla="*/ 902043 w 2693773"/>
              <a:gd name="connsiteY9" fmla="*/ 5305691 h 5602253"/>
              <a:gd name="connsiteX10" fmla="*/ 852616 w 2693773"/>
              <a:gd name="connsiteY10" fmla="*/ 5293335 h 5602253"/>
              <a:gd name="connsiteX11" fmla="*/ 766119 w 2693773"/>
              <a:gd name="connsiteY11" fmla="*/ 5268621 h 5602253"/>
              <a:gd name="connsiteX12" fmla="*/ 729049 w 2693773"/>
              <a:gd name="connsiteY12" fmla="*/ 5243908 h 5602253"/>
              <a:gd name="connsiteX13" fmla="*/ 543697 w 2693773"/>
              <a:gd name="connsiteY13" fmla="*/ 5219194 h 5602253"/>
              <a:gd name="connsiteX14" fmla="*/ 506627 w 2693773"/>
              <a:gd name="connsiteY14" fmla="*/ 5206837 h 5602253"/>
              <a:gd name="connsiteX15" fmla="*/ 197708 w 2693773"/>
              <a:gd name="connsiteY15" fmla="*/ 5182124 h 5602253"/>
              <a:gd name="connsiteX16" fmla="*/ 160638 w 2693773"/>
              <a:gd name="connsiteY16" fmla="*/ 5145053 h 5602253"/>
              <a:gd name="connsiteX17" fmla="*/ 111211 w 2693773"/>
              <a:gd name="connsiteY17" fmla="*/ 5070913 h 5602253"/>
              <a:gd name="connsiteX18" fmla="*/ 98854 w 2693773"/>
              <a:gd name="connsiteY18" fmla="*/ 5033843 h 5602253"/>
              <a:gd name="connsiteX19" fmla="*/ 49427 w 2693773"/>
              <a:gd name="connsiteY19" fmla="*/ 4947345 h 5602253"/>
              <a:gd name="connsiteX20" fmla="*/ 37070 w 2693773"/>
              <a:gd name="connsiteY20" fmla="*/ 4910275 h 5602253"/>
              <a:gd name="connsiteX21" fmla="*/ 24713 w 2693773"/>
              <a:gd name="connsiteY21" fmla="*/ 4860848 h 5602253"/>
              <a:gd name="connsiteX22" fmla="*/ 0 w 2693773"/>
              <a:gd name="connsiteY22" fmla="*/ 4823778 h 5602253"/>
              <a:gd name="connsiteX23" fmla="*/ 12357 w 2693773"/>
              <a:gd name="connsiteY23" fmla="*/ 4613713 h 5602253"/>
              <a:gd name="connsiteX24" fmla="*/ 74140 w 2693773"/>
              <a:gd name="connsiteY24" fmla="*/ 4502502 h 5602253"/>
              <a:gd name="connsiteX25" fmla="*/ 172994 w 2693773"/>
              <a:gd name="connsiteY25" fmla="*/ 4416005 h 5602253"/>
              <a:gd name="connsiteX26" fmla="*/ 234778 w 2693773"/>
              <a:gd name="connsiteY26" fmla="*/ 4403648 h 5602253"/>
              <a:gd name="connsiteX27" fmla="*/ 271849 w 2693773"/>
              <a:gd name="connsiteY27" fmla="*/ 4391291 h 5602253"/>
              <a:gd name="connsiteX28" fmla="*/ 333632 w 2693773"/>
              <a:gd name="connsiteY28" fmla="*/ 4378935 h 5602253"/>
              <a:gd name="connsiteX29" fmla="*/ 444843 w 2693773"/>
              <a:gd name="connsiteY29" fmla="*/ 4354221 h 5602253"/>
              <a:gd name="connsiteX30" fmla="*/ 642551 w 2693773"/>
              <a:gd name="connsiteY30" fmla="*/ 4366578 h 5602253"/>
              <a:gd name="connsiteX31" fmla="*/ 729049 w 2693773"/>
              <a:gd name="connsiteY31" fmla="*/ 4391291 h 5602253"/>
              <a:gd name="connsiteX32" fmla="*/ 753762 w 2693773"/>
              <a:gd name="connsiteY32" fmla="*/ 4428362 h 5602253"/>
              <a:gd name="connsiteX33" fmla="*/ 778476 w 2693773"/>
              <a:gd name="connsiteY33" fmla="*/ 4502502 h 5602253"/>
              <a:gd name="connsiteX34" fmla="*/ 766119 w 2693773"/>
              <a:gd name="connsiteY34" fmla="*/ 4613713 h 5602253"/>
              <a:gd name="connsiteX35" fmla="*/ 753762 w 2693773"/>
              <a:gd name="connsiteY35" fmla="*/ 4650783 h 5602253"/>
              <a:gd name="connsiteX36" fmla="*/ 778476 w 2693773"/>
              <a:gd name="connsiteY36" fmla="*/ 4774351 h 5602253"/>
              <a:gd name="connsiteX37" fmla="*/ 803189 w 2693773"/>
              <a:gd name="connsiteY37" fmla="*/ 4848491 h 5602253"/>
              <a:gd name="connsiteX38" fmla="*/ 815546 w 2693773"/>
              <a:gd name="connsiteY38" fmla="*/ 4885562 h 5602253"/>
              <a:gd name="connsiteX39" fmla="*/ 840259 w 2693773"/>
              <a:gd name="connsiteY39" fmla="*/ 4996772 h 5602253"/>
              <a:gd name="connsiteX40" fmla="*/ 877330 w 2693773"/>
              <a:gd name="connsiteY40" fmla="*/ 5070913 h 5602253"/>
              <a:gd name="connsiteX41" fmla="*/ 914400 w 2693773"/>
              <a:gd name="connsiteY41" fmla="*/ 5095626 h 5602253"/>
              <a:gd name="connsiteX42" fmla="*/ 926757 w 2693773"/>
              <a:gd name="connsiteY42" fmla="*/ 5132697 h 5602253"/>
              <a:gd name="connsiteX43" fmla="*/ 963827 w 2693773"/>
              <a:gd name="connsiteY43" fmla="*/ 5157410 h 5602253"/>
              <a:gd name="connsiteX44" fmla="*/ 1000897 w 2693773"/>
              <a:gd name="connsiteY44" fmla="*/ 5194481 h 5602253"/>
              <a:gd name="connsiteX45" fmla="*/ 1037967 w 2693773"/>
              <a:gd name="connsiteY45" fmla="*/ 5169767 h 5602253"/>
              <a:gd name="connsiteX46" fmla="*/ 1285103 w 2693773"/>
              <a:gd name="connsiteY46" fmla="*/ 5145053 h 5602253"/>
              <a:gd name="connsiteX47" fmla="*/ 1359243 w 2693773"/>
              <a:gd name="connsiteY47" fmla="*/ 5095626 h 5602253"/>
              <a:gd name="connsiteX48" fmla="*/ 1396313 w 2693773"/>
              <a:gd name="connsiteY48" fmla="*/ 5021486 h 5602253"/>
              <a:gd name="connsiteX49" fmla="*/ 1421027 w 2693773"/>
              <a:gd name="connsiteY49" fmla="*/ 4749637 h 5602253"/>
              <a:gd name="connsiteX50" fmla="*/ 1433384 w 2693773"/>
              <a:gd name="connsiteY50" fmla="*/ 4712567 h 5602253"/>
              <a:gd name="connsiteX51" fmla="*/ 1458097 w 2693773"/>
              <a:gd name="connsiteY51" fmla="*/ 4601356 h 5602253"/>
              <a:gd name="connsiteX52" fmla="*/ 1482811 w 2693773"/>
              <a:gd name="connsiteY52" fmla="*/ 4440718 h 5602253"/>
              <a:gd name="connsiteX53" fmla="*/ 1519881 w 2693773"/>
              <a:gd name="connsiteY53" fmla="*/ 4366578 h 5602253"/>
              <a:gd name="connsiteX54" fmla="*/ 1532238 w 2693773"/>
              <a:gd name="connsiteY54" fmla="*/ 4329508 h 5602253"/>
              <a:gd name="connsiteX55" fmla="*/ 1556951 w 2693773"/>
              <a:gd name="connsiteY55" fmla="*/ 4292437 h 5602253"/>
              <a:gd name="connsiteX56" fmla="*/ 1594022 w 2693773"/>
              <a:gd name="connsiteY56" fmla="*/ 4218297 h 5602253"/>
              <a:gd name="connsiteX57" fmla="*/ 1631092 w 2693773"/>
              <a:gd name="connsiteY57" fmla="*/ 4144156 h 5602253"/>
              <a:gd name="connsiteX58" fmla="*/ 1668162 w 2693773"/>
              <a:gd name="connsiteY58" fmla="*/ 4131799 h 5602253"/>
              <a:gd name="connsiteX59" fmla="*/ 1791730 w 2693773"/>
              <a:gd name="connsiteY59" fmla="*/ 4094729 h 5602253"/>
              <a:gd name="connsiteX60" fmla="*/ 2248930 w 2693773"/>
              <a:gd name="connsiteY60" fmla="*/ 4094729 h 5602253"/>
              <a:gd name="connsiteX61" fmla="*/ 2286000 w 2693773"/>
              <a:gd name="connsiteY61" fmla="*/ 4107086 h 5602253"/>
              <a:gd name="connsiteX62" fmla="*/ 2347784 w 2693773"/>
              <a:gd name="connsiteY62" fmla="*/ 4119443 h 5602253"/>
              <a:gd name="connsiteX63" fmla="*/ 2384854 w 2693773"/>
              <a:gd name="connsiteY63" fmla="*/ 4144156 h 5602253"/>
              <a:gd name="connsiteX64" fmla="*/ 2496065 w 2693773"/>
              <a:gd name="connsiteY64" fmla="*/ 4193583 h 5602253"/>
              <a:gd name="connsiteX65" fmla="*/ 2533135 w 2693773"/>
              <a:gd name="connsiteY65" fmla="*/ 4267724 h 5602253"/>
              <a:gd name="connsiteX66" fmla="*/ 2557849 w 2693773"/>
              <a:gd name="connsiteY66" fmla="*/ 4304794 h 5602253"/>
              <a:gd name="connsiteX67" fmla="*/ 2582562 w 2693773"/>
              <a:gd name="connsiteY67" fmla="*/ 4378935 h 5602253"/>
              <a:gd name="connsiteX68" fmla="*/ 2594919 w 2693773"/>
              <a:gd name="connsiteY68" fmla="*/ 4416005 h 5602253"/>
              <a:gd name="connsiteX69" fmla="*/ 2594919 w 2693773"/>
              <a:gd name="connsiteY69" fmla="*/ 4650783 h 5602253"/>
              <a:gd name="connsiteX70" fmla="*/ 2570205 w 2693773"/>
              <a:gd name="connsiteY70" fmla="*/ 4749637 h 5602253"/>
              <a:gd name="connsiteX71" fmla="*/ 2545492 w 2693773"/>
              <a:gd name="connsiteY71" fmla="*/ 4786708 h 5602253"/>
              <a:gd name="connsiteX72" fmla="*/ 2508422 w 2693773"/>
              <a:gd name="connsiteY72" fmla="*/ 4910275 h 5602253"/>
              <a:gd name="connsiteX73" fmla="*/ 2483708 w 2693773"/>
              <a:gd name="connsiteY73" fmla="*/ 4947345 h 5602253"/>
              <a:gd name="connsiteX74" fmla="*/ 2421924 w 2693773"/>
              <a:gd name="connsiteY74" fmla="*/ 5058556 h 5602253"/>
              <a:gd name="connsiteX75" fmla="*/ 2347784 w 2693773"/>
              <a:gd name="connsiteY75" fmla="*/ 5083270 h 5602253"/>
              <a:gd name="connsiteX76" fmla="*/ 2310713 w 2693773"/>
              <a:gd name="connsiteY76" fmla="*/ 5095626 h 5602253"/>
              <a:gd name="connsiteX77" fmla="*/ 2187146 w 2693773"/>
              <a:gd name="connsiteY77" fmla="*/ 5083270 h 5602253"/>
              <a:gd name="connsiteX78" fmla="*/ 2150076 w 2693773"/>
              <a:gd name="connsiteY78" fmla="*/ 5070913 h 5602253"/>
              <a:gd name="connsiteX79" fmla="*/ 2137719 w 2693773"/>
              <a:gd name="connsiteY79" fmla="*/ 5033843 h 5602253"/>
              <a:gd name="connsiteX80" fmla="*/ 2100649 w 2693773"/>
              <a:gd name="connsiteY80" fmla="*/ 5009129 h 5602253"/>
              <a:gd name="connsiteX81" fmla="*/ 2063578 w 2693773"/>
              <a:gd name="connsiteY81" fmla="*/ 4910275 h 5602253"/>
              <a:gd name="connsiteX82" fmla="*/ 2038865 w 2693773"/>
              <a:gd name="connsiteY82" fmla="*/ 4836135 h 5602253"/>
              <a:gd name="connsiteX83" fmla="*/ 2026508 w 2693773"/>
              <a:gd name="connsiteY83" fmla="*/ 4799064 h 5602253"/>
              <a:gd name="connsiteX84" fmla="*/ 2014151 w 2693773"/>
              <a:gd name="connsiteY84" fmla="*/ 4761994 h 5602253"/>
              <a:gd name="connsiteX85" fmla="*/ 2001794 w 2693773"/>
              <a:gd name="connsiteY85" fmla="*/ 4712567 h 5602253"/>
              <a:gd name="connsiteX86" fmla="*/ 1964724 w 2693773"/>
              <a:gd name="connsiteY86" fmla="*/ 4428362 h 5602253"/>
              <a:gd name="connsiteX87" fmla="*/ 1940011 w 2693773"/>
              <a:gd name="connsiteY87" fmla="*/ 4391291 h 5602253"/>
              <a:gd name="connsiteX88" fmla="*/ 1902940 w 2693773"/>
              <a:gd name="connsiteY88" fmla="*/ 4378935 h 5602253"/>
              <a:gd name="connsiteX89" fmla="*/ 1865870 w 2693773"/>
              <a:gd name="connsiteY89" fmla="*/ 4354221 h 5602253"/>
              <a:gd name="connsiteX90" fmla="*/ 1841157 w 2693773"/>
              <a:gd name="connsiteY90" fmla="*/ 4317151 h 5602253"/>
              <a:gd name="connsiteX91" fmla="*/ 1804086 w 2693773"/>
              <a:gd name="connsiteY91" fmla="*/ 4304794 h 5602253"/>
              <a:gd name="connsiteX92" fmla="*/ 1779373 w 2693773"/>
              <a:gd name="connsiteY92" fmla="*/ 4267724 h 5602253"/>
              <a:gd name="connsiteX93" fmla="*/ 1655805 w 2693773"/>
              <a:gd name="connsiteY93" fmla="*/ 4218297 h 5602253"/>
              <a:gd name="connsiteX94" fmla="*/ 1581665 w 2693773"/>
              <a:gd name="connsiteY94" fmla="*/ 4193583 h 5602253"/>
              <a:gd name="connsiteX95" fmla="*/ 1519881 w 2693773"/>
              <a:gd name="connsiteY95" fmla="*/ 4144156 h 5602253"/>
              <a:gd name="connsiteX96" fmla="*/ 1482811 w 2693773"/>
              <a:gd name="connsiteY96" fmla="*/ 4107086 h 5602253"/>
              <a:gd name="connsiteX97" fmla="*/ 1408670 w 2693773"/>
              <a:gd name="connsiteY97" fmla="*/ 4057659 h 5602253"/>
              <a:gd name="connsiteX98" fmla="*/ 1346886 w 2693773"/>
              <a:gd name="connsiteY98" fmla="*/ 3946448 h 5602253"/>
              <a:gd name="connsiteX99" fmla="*/ 1322173 w 2693773"/>
              <a:gd name="connsiteY99" fmla="*/ 3909378 h 5602253"/>
              <a:gd name="connsiteX100" fmla="*/ 1309816 w 2693773"/>
              <a:gd name="connsiteY100" fmla="*/ 3588102 h 5602253"/>
              <a:gd name="connsiteX101" fmla="*/ 1371600 w 2693773"/>
              <a:gd name="connsiteY101" fmla="*/ 3476891 h 5602253"/>
              <a:gd name="connsiteX102" fmla="*/ 1408670 w 2693773"/>
              <a:gd name="connsiteY102" fmla="*/ 3402751 h 5602253"/>
              <a:gd name="connsiteX103" fmla="*/ 1421027 w 2693773"/>
              <a:gd name="connsiteY103" fmla="*/ 3353324 h 5602253"/>
              <a:gd name="connsiteX104" fmla="*/ 1445740 w 2693773"/>
              <a:gd name="connsiteY104" fmla="*/ 3279183 h 5602253"/>
              <a:gd name="connsiteX105" fmla="*/ 1433384 w 2693773"/>
              <a:gd name="connsiteY105" fmla="*/ 3069118 h 5602253"/>
              <a:gd name="connsiteX106" fmla="*/ 1371600 w 2693773"/>
              <a:gd name="connsiteY106" fmla="*/ 3007335 h 5602253"/>
              <a:gd name="connsiteX107" fmla="*/ 1297459 w 2693773"/>
              <a:gd name="connsiteY107" fmla="*/ 2982621 h 5602253"/>
              <a:gd name="connsiteX108" fmla="*/ 1260389 w 2693773"/>
              <a:gd name="connsiteY108" fmla="*/ 2970264 h 5602253"/>
              <a:gd name="connsiteX109" fmla="*/ 1037967 w 2693773"/>
              <a:gd name="connsiteY109" fmla="*/ 2945551 h 5602253"/>
              <a:gd name="connsiteX110" fmla="*/ 914400 w 2693773"/>
              <a:gd name="connsiteY110" fmla="*/ 2908481 h 5602253"/>
              <a:gd name="connsiteX111" fmla="*/ 877330 w 2693773"/>
              <a:gd name="connsiteY111" fmla="*/ 2896124 h 5602253"/>
              <a:gd name="connsiteX112" fmla="*/ 815546 w 2693773"/>
              <a:gd name="connsiteY112" fmla="*/ 2883767 h 5602253"/>
              <a:gd name="connsiteX113" fmla="*/ 691978 w 2693773"/>
              <a:gd name="connsiteY113" fmla="*/ 2834340 h 5602253"/>
              <a:gd name="connsiteX114" fmla="*/ 654908 w 2693773"/>
              <a:gd name="connsiteY114" fmla="*/ 2821983 h 5602253"/>
              <a:gd name="connsiteX115" fmla="*/ 617838 w 2693773"/>
              <a:gd name="connsiteY115" fmla="*/ 2784913 h 5602253"/>
              <a:gd name="connsiteX116" fmla="*/ 580767 w 2693773"/>
              <a:gd name="connsiteY116" fmla="*/ 2760199 h 5602253"/>
              <a:gd name="connsiteX117" fmla="*/ 518984 w 2693773"/>
              <a:gd name="connsiteY117" fmla="*/ 2710772 h 5602253"/>
              <a:gd name="connsiteX118" fmla="*/ 481913 w 2693773"/>
              <a:gd name="connsiteY118" fmla="*/ 2673702 h 5602253"/>
              <a:gd name="connsiteX119" fmla="*/ 444843 w 2693773"/>
              <a:gd name="connsiteY119" fmla="*/ 2648989 h 5602253"/>
              <a:gd name="connsiteX120" fmla="*/ 420130 w 2693773"/>
              <a:gd name="connsiteY120" fmla="*/ 2611918 h 5602253"/>
              <a:gd name="connsiteX121" fmla="*/ 383059 w 2693773"/>
              <a:gd name="connsiteY121" fmla="*/ 2562491 h 5602253"/>
              <a:gd name="connsiteX122" fmla="*/ 333632 w 2693773"/>
              <a:gd name="connsiteY122" fmla="*/ 2488351 h 5602253"/>
              <a:gd name="connsiteX123" fmla="*/ 296562 w 2693773"/>
              <a:gd name="connsiteY123" fmla="*/ 2414210 h 5602253"/>
              <a:gd name="connsiteX124" fmla="*/ 271849 w 2693773"/>
              <a:gd name="connsiteY124" fmla="*/ 2340070 h 5602253"/>
              <a:gd name="connsiteX125" fmla="*/ 247135 w 2693773"/>
              <a:gd name="connsiteY125" fmla="*/ 2302999 h 5602253"/>
              <a:gd name="connsiteX126" fmla="*/ 222422 w 2693773"/>
              <a:gd name="connsiteY126" fmla="*/ 2228859 h 5602253"/>
              <a:gd name="connsiteX127" fmla="*/ 160638 w 2693773"/>
              <a:gd name="connsiteY127" fmla="*/ 2043508 h 5602253"/>
              <a:gd name="connsiteX128" fmla="*/ 135924 w 2693773"/>
              <a:gd name="connsiteY128" fmla="*/ 1969367 h 5602253"/>
              <a:gd name="connsiteX129" fmla="*/ 123567 w 2693773"/>
              <a:gd name="connsiteY129" fmla="*/ 1932297 h 5602253"/>
              <a:gd name="connsiteX130" fmla="*/ 98854 w 2693773"/>
              <a:gd name="connsiteY130" fmla="*/ 1833443 h 5602253"/>
              <a:gd name="connsiteX131" fmla="*/ 86497 w 2693773"/>
              <a:gd name="connsiteY131" fmla="*/ 1784016 h 5602253"/>
              <a:gd name="connsiteX132" fmla="*/ 61784 w 2693773"/>
              <a:gd name="connsiteY132" fmla="*/ 1746945 h 5602253"/>
              <a:gd name="connsiteX133" fmla="*/ 74140 w 2693773"/>
              <a:gd name="connsiteY133" fmla="*/ 1054967 h 5602253"/>
              <a:gd name="connsiteX134" fmla="*/ 86497 w 2693773"/>
              <a:gd name="connsiteY134" fmla="*/ 956113 h 5602253"/>
              <a:gd name="connsiteX135" fmla="*/ 98854 w 2693773"/>
              <a:gd name="connsiteY135" fmla="*/ 919043 h 5602253"/>
              <a:gd name="connsiteX136" fmla="*/ 123567 w 2693773"/>
              <a:gd name="connsiteY136" fmla="*/ 733691 h 5602253"/>
              <a:gd name="connsiteX137" fmla="*/ 135924 w 2693773"/>
              <a:gd name="connsiteY137" fmla="*/ 684264 h 5602253"/>
              <a:gd name="connsiteX138" fmla="*/ 160638 w 2693773"/>
              <a:gd name="connsiteY138" fmla="*/ 511270 h 5602253"/>
              <a:gd name="connsiteX139" fmla="*/ 185351 w 2693773"/>
              <a:gd name="connsiteY139" fmla="*/ 437129 h 5602253"/>
              <a:gd name="connsiteX140" fmla="*/ 210065 w 2693773"/>
              <a:gd name="connsiteY140" fmla="*/ 400059 h 5602253"/>
              <a:gd name="connsiteX141" fmla="*/ 222422 w 2693773"/>
              <a:gd name="connsiteY141" fmla="*/ 362989 h 5602253"/>
              <a:gd name="connsiteX142" fmla="*/ 296562 w 2693773"/>
              <a:gd name="connsiteY142" fmla="*/ 301205 h 5602253"/>
              <a:gd name="connsiteX143" fmla="*/ 308919 w 2693773"/>
              <a:gd name="connsiteY143" fmla="*/ 264135 h 5602253"/>
              <a:gd name="connsiteX144" fmla="*/ 383059 w 2693773"/>
              <a:gd name="connsiteY144" fmla="*/ 214708 h 5602253"/>
              <a:gd name="connsiteX145" fmla="*/ 420130 w 2693773"/>
              <a:gd name="connsiteY145" fmla="*/ 189994 h 5602253"/>
              <a:gd name="connsiteX146" fmla="*/ 457200 w 2693773"/>
              <a:gd name="connsiteY146" fmla="*/ 152924 h 5602253"/>
              <a:gd name="connsiteX147" fmla="*/ 568411 w 2693773"/>
              <a:gd name="connsiteY147" fmla="*/ 91140 h 5602253"/>
              <a:gd name="connsiteX148" fmla="*/ 617838 w 2693773"/>
              <a:gd name="connsiteY148" fmla="*/ 78783 h 5602253"/>
              <a:gd name="connsiteX149" fmla="*/ 654908 w 2693773"/>
              <a:gd name="connsiteY149" fmla="*/ 54070 h 5602253"/>
              <a:gd name="connsiteX150" fmla="*/ 815546 w 2693773"/>
              <a:gd name="connsiteY150" fmla="*/ 41713 h 5602253"/>
              <a:gd name="connsiteX151" fmla="*/ 1000897 w 2693773"/>
              <a:gd name="connsiteY151" fmla="*/ 66426 h 5602253"/>
              <a:gd name="connsiteX152" fmla="*/ 1149178 w 2693773"/>
              <a:gd name="connsiteY152" fmla="*/ 78783 h 5602253"/>
              <a:gd name="connsiteX153" fmla="*/ 1482811 w 2693773"/>
              <a:gd name="connsiteY153" fmla="*/ 66426 h 5602253"/>
              <a:gd name="connsiteX154" fmla="*/ 1519881 w 2693773"/>
              <a:gd name="connsiteY154" fmla="*/ 54070 h 5602253"/>
              <a:gd name="connsiteX155" fmla="*/ 1594022 w 2693773"/>
              <a:gd name="connsiteY155" fmla="*/ 41713 h 5602253"/>
              <a:gd name="connsiteX156" fmla="*/ 1655805 w 2693773"/>
              <a:gd name="connsiteY156" fmla="*/ 29356 h 5602253"/>
              <a:gd name="connsiteX157" fmla="*/ 1828800 w 2693773"/>
              <a:gd name="connsiteY157" fmla="*/ 4643 h 5602253"/>
              <a:gd name="connsiteX158" fmla="*/ 1977081 w 2693773"/>
              <a:gd name="connsiteY158" fmla="*/ 16999 h 5602253"/>
              <a:gd name="connsiteX159" fmla="*/ 2063578 w 2693773"/>
              <a:gd name="connsiteY159" fmla="*/ 54070 h 5602253"/>
              <a:gd name="connsiteX160" fmla="*/ 2113005 w 2693773"/>
              <a:gd name="connsiteY160" fmla="*/ 66426 h 5602253"/>
              <a:gd name="connsiteX161" fmla="*/ 2323070 w 2693773"/>
              <a:gd name="connsiteY161" fmla="*/ 103497 h 5602253"/>
              <a:gd name="connsiteX162" fmla="*/ 2360140 w 2693773"/>
              <a:gd name="connsiteY162" fmla="*/ 115853 h 5602253"/>
              <a:gd name="connsiteX163" fmla="*/ 2421924 w 2693773"/>
              <a:gd name="connsiteY163" fmla="*/ 128210 h 5602253"/>
              <a:gd name="connsiteX164" fmla="*/ 2458994 w 2693773"/>
              <a:gd name="connsiteY164" fmla="*/ 152924 h 5602253"/>
              <a:gd name="connsiteX165" fmla="*/ 2508422 w 2693773"/>
              <a:gd name="connsiteY165" fmla="*/ 264135 h 5602253"/>
              <a:gd name="connsiteX166" fmla="*/ 2520778 w 2693773"/>
              <a:gd name="connsiteY166" fmla="*/ 301205 h 5602253"/>
              <a:gd name="connsiteX167" fmla="*/ 2533135 w 2693773"/>
              <a:gd name="connsiteY167" fmla="*/ 412416 h 5602253"/>
              <a:gd name="connsiteX168" fmla="*/ 2545492 w 2693773"/>
              <a:gd name="connsiteY168" fmla="*/ 449486 h 5602253"/>
              <a:gd name="connsiteX169" fmla="*/ 2533135 w 2693773"/>
              <a:gd name="connsiteY169" fmla="*/ 622481 h 5602253"/>
              <a:gd name="connsiteX170" fmla="*/ 2508422 w 2693773"/>
              <a:gd name="connsiteY170" fmla="*/ 659551 h 5602253"/>
              <a:gd name="connsiteX171" fmla="*/ 2446638 w 2693773"/>
              <a:gd name="connsiteY171" fmla="*/ 783118 h 5602253"/>
              <a:gd name="connsiteX172" fmla="*/ 2434281 w 2693773"/>
              <a:gd name="connsiteY172" fmla="*/ 820189 h 5602253"/>
              <a:gd name="connsiteX173" fmla="*/ 2323070 w 2693773"/>
              <a:gd name="connsiteY173" fmla="*/ 906686 h 5602253"/>
              <a:gd name="connsiteX174" fmla="*/ 2273643 w 2693773"/>
              <a:gd name="connsiteY174" fmla="*/ 919043 h 5602253"/>
              <a:gd name="connsiteX175" fmla="*/ 2199503 w 2693773"/>
              <a:gd name="connsiteY175" fmla="*/ 943756 h 5602253"/>
              <a:gd name="connsiteX176" fmla="*/ 1902940 w 2693773"/>
              <a:gd name="connsiteY176" fmla="*/ 931399 h 5602253"/>
              <a:gd name="connsiteX177" fmla="*/ 1853513 w 2693773"/>
              <a:gd name="connsiteY177" fmla="*/ 919043 h 5602253"/>
              <a:gd name="connsiteX178" fmla="*/ 1791730 w 2693773"/>
              <a:gd name="connsiteY178" fmla="*/ 906686 h 5602253"/>
              <a:gd name="connsiteX179" fmla="*/ 1717589 w 2693773"/>
              <a:gd name="connsiteY179" fmla="*/ 881972 h 5602253"/>
              <a:gd name="connsiteX180" fmla="*/ 1643449 w 2693773"/>
              <a:gd name="connsiteY180" fmla="*/ 832545 h 5602253"/>
              <a:gd name="connsiteX181" fmla="*/ 1556951 w 2693773"/>
              <a:gd name="connsiteY181" fmla="*/ 770762 h 5602253"/>
              <a:gd name="connsiteX182" fmla="*/ 1507524 w 2693773"/>
              <a:gd name="connsiteY182" fmla="*/ 721335 h 5602253"/>
              <a:gd name="connsiteX183" fmla="*/ 1482811 w 2693773"/>
              <a:gd name="connsiteY183" fmla="*/ 684264 h 5602253"/>
              <a:gd name="connsiteX184" fmla="*/ 1445740 w 2693773"/>
              <a:gd name="connsiteY184" fmla="*/ 659551 h 5602253"/>
              <a:gd name="connsiteX185" fmla="*/ 1383957 w 2693773"/>
              <a:gd name="connsiteY185" fmla="*/ 597767 h 5602253"/>
              <a:gd name="connsiteX186" fmla="*/ 1334530 w 2693773"/>
              <a:gd name="connsiteY186" fmla="*/ 523626 h 5602253"/>
              <a:gd name="connsiteX187" fmla="*/ 1309816 w 2693773"/>
              <a:gd name="connsiteY187" fmla="*/ 486556 h 5602253"/>
              <a:gd name="connsiteX188" fmla="*/ 1285103 w 2693773"/>
              <a:gd name="connsiteY188" fmla="*/ 449486 h 5602253"/>
              <a:gd name="connsiteX189" fmla="*/ 1248032 w 2693773"/>
              <a:gd name="connsiteY189" fmla="*/ 412416 h 5602253"/>
              <a:gd name="connsiteX190" fmla="*/ 1223319 w 2693773"/>
              <a:gd name="connsiteY190" fmla="*/ 375345 h 5602253"/>
              <a:gd name="connsiteX191" fmla="*/ 1112108 w 2693773"/>
              <a:gd name="connsiteY191" fmla="*/ 350632 h 5602253"/>
              <a:gd name="connsiteX192" fmla="*/ 1075038 w 2693773"/>
              <a:gd name="connsiteY192" fmla="*/ 338275 h 5602253"/>
              <a:gd name="connsiteX193" fmla="*/ 864973 w 2693773"/>
              <a:gd name="connsiteY193" fmla="*/ 325918 h 5602253"/>
              <a:gd name="connsiteX194" fmla="*/ 716692 w 2693773"/>
              <a:gd name="connsiteY194" fmla="*/ 350632 h 5602253"/>
              <a:gd name="connsiteX195" fmla="*/ 667265 w 2693773"/>
              <a:gd name="connsiteY195" fmla="*/ 412416 h 5602253"/>
              <a:gd name="connsiteX196" fmla="*/ 642551 w 2693773"/>
              <a:gd name="connsiteY196" fmla="*/ 511270 h 5602253"/>
              <a:gd name="connsiteX197" fmla="*/ 667265 w 2693773"/>
              <a:gd name="connsiteY197" fmla="*/ 746048 h 5602253"/>
              <a:gd name="connsiteX198" fmla="*/ 679622 w 2693773"/>
              <a:gd name="connsiteY198" fmla="*/ 881972 h 5602253"/>
              <a:gd name="connsiteX199" fmla="*/ 704335 w 2693773"/>
              <a:gd name="connsiteY199" fmla="*/ 956113 h 5602253"/>
              <a:gd name="connsiteX200" fmla="*/ 729049 w 2693773"/>
              <a:gd name="connsiteY200" fmla="*/ 1054967 h 5602253"/>
              <a:gd name="connsiteX201" fmla="*/ 741405 w 2693773"/>
              <a:gd name="connsiteY201" fmla="*/ 1116751 h 5602253"/>
              <a:gd name="connsiteX202" fmla="*/ 753762 w 2693773"/>
              <a:gd name="connsiteY202" fmla="*/ 1153821 h 5602253"/>
              <a:gd name="connsiteX203" fmla="*/ 766119 w 2693773"/>
              <a:gd name="connsiteY203" fmla="*/ 1215605 h 5602253"/>
              <a:gd name="connsiteX204" fmla="*/ 840259 w 2693773"/>
              <a:gd name="connsiteY204" fmla="*/ 1363886 h 5602253"/>
              <a:gd name="connsiteX205" fmla="*/ 926757 w 2693773"/>
              <a:gd name="connsiteY205" fmla="*/ 1400956 h 5602253"/>
              <a:gd name="connsiteX206" fmla="*/ 1000897 w 2693773"/>
              <a:gd name="connsiteY206" fmla="*/ 1438026 h 5602253"/>
              <a:gd name="connsiteX207" fmla="*/ 1075038 w 2693773"/>
              <a:gd name="connsiteY207" fmla="*/ 1487453 h 5602253"/>
              <a:gd name="connsiteX208" fmla="*/ 1186249 w 2693773"/>
              <a:gd name="connsiteY208" fmla="*/ 1524524 h 5602253"/>
              <a:gd name="connsiteX209" fmla="*/ 1223319 w 2693773"/>
              <a:gd name="connsiteY209" fmla="*/ 1536881 h 5602253"/>
              <a:gd name="connsiteX210" fmla="*/ 1322173 w 2693773"/>
              <a:gd name="connsiteY210" fmla="*/ 1573951 h 5602253"/>
              <a:gd name="connsiteX211" fmla="*/ 1421027 w 2693773"/>
              <a:gd name="connsiteY211" fmla="*/ 1598664 h 5602253"/>
              <a:gd name="connsiteX212" fmla="*/ 1631092 w 2693773"/>
              <a:gd name="connsiteY212" fmla="*/ 1611021 h 5602253"/>
              <a:gd name="connsiteX213" fmla="*/ 1964724 w 2693773"/>
              <a:gd name="connsiteY213" fmla="*/ 1635735 h 5602253"/>
              <a:gd name="connsiteX214" fmla="*/ 2026508 w 2693773"/>
              <a:gd name="connsiteY214" fmla="*/ 1648091 h 5602253"/>
              <a:gd name="connsiteX215" fmla="*/ 2113005 w 2693773"/>
              <a:gd name="connsiteY215" fmla="*/ 1660448 h 5602253"/>
              <a:gd name="connsiteX216" fmla="*/ 2236573 w 2693773"/>
              <a:gd name="connsiteY216" fmla="*/ 1685162 h 5602253"/>
              <a:gd name="connsiteX217" fmla="*/ 2310713 w 2693773"/>
              <a:gd name="connsiteY217" fmla="*/ 1709875 h 5602253"/>
              <a:gd name="connsiteX218" fmla="*/ 2360140 w 2693773"/>
              <a:gd name="connsiteY218" fmla="*/ 1759302 h 5602253"/>
              <a:gd name="connsiteX219" fmla="*/ 2446638 w 2693773"/>
              <a:gd name="connsiteY219" fmla="*/ 1845799 h 5602253"/>
              <a:gd name="connsiteX220" fmla="*/ 2458994 w 2693773"/>
              <a:gd name="connsiteY220" fmla="*/ 1882870 h 5602253"/>
              <a:gd name="connsiteX221" fmla="*/ 2508422 w 2693773"/>
              <a:gd name="connsiteY221" fmla="*/ 1957010 h 5602253"/>
              <a:gd name="connsiteX222" fmla="*/ 2533135 w 2693773"/>
              <a:gd name="connsiteY222" fmla="*/ 1994081 h 5602253"/>
              <a:gd name="connsiteX223" fmla="*/ 2557849 w 2693773"/>
              <a:gd name="connsiteY223" fmla="*/ 2031151 h 5602253"/>
              <a:gd name="connsiteX224" fmla="*/ 2582562 w 2693773"/>
              <a:gd name="connsiteY224" fmla="*/ 2068221 h 5602253"/>
              <a:gd name="connsiteX225" fmla="*/ 2607276 w 2693773"/>
              <a:gd name="connsiteY225" fmla="*/ 2167075 h 5602253"/>
              <a:gd name="connsiteX226" fmla="*/ 2631989 w 2693773"/>
              <a:gd name="connsiteY226" fmla="*/ 2241216 h 5602253"/>
              <a:gd name="connsiteX227" fmla="*/ 2656703 w 2693773"/>
              <a:gd name="connsiteY227" fmla="*/ 2340070 h 5602253"/>
              <a:gd name="connsiteX228" fmla="*/ 2681416 w 2693773"/>
              <a:gd name="connsiteY228" fmla="*/ 2414210 h 5602253"/>
              <a:gd name="connsiteX229" fmla="*/ 2693773 w 2693773"/>
              <a:gd name="connsiteY229" fmla="*/ 2488351 h 5602253"/>
              <a:gd name="connsiteX230" fmla="*/ 2681416 w 2693773"/>
              <a:gd name="connsiteY230" fmla="*/ 2896124 h 5602253"/>
              <a:gd name="connsiteX231" fmla="*/ 2669059 w 2693773"/>
              <a:gd name="connsiteY231" fmla="*/ 2933194 h 5602253"/>
              <a:gd name="connsiteX232" fmla="*/ 2656703 w 2693773"/>
              <a:gd name="connsiteY232" fmla="*/ 2982621 h 5602253"/>
              <a:gd name="connsiteX233" fmla="*/ 2619632 w 2693773"/>
              <a:gd name="connsiteY233" fmla="*/ 3093832 h 5602253"/>
              <a:gd name="connsiteX234" fmla="*/ 2594919 w 2693773"/>
              <a:gd name="connsiteY234" fmla="*/ 3192686 h 5602253"/>
              <a:gd name="connsiteX235" fmla="*/ 2570205 w 2693773"/>
              <a:gd name="connsiteY235" fmla="*/ 3266826 h 5602253"/>
              <a:gd name="connsiteX236" fmla="*/ 2557849 w 2693773"/>
              <a:gd name="connsiteY236" fmla="*/ 3303897 h 5602253"/>
              <a:gd name="connsiteX237" fmla="*/ 2520778 w 2693773"/>
              <a:gd name="connsiteY237" fmla="*/ 3378037 h 5602253"/>
              <a:gd name="connsiteX238" fmla="*/ 2434281 w 2693773"/>
              <a:gd name="connsiteY238" fmla="*/ 3415108 h 5602253"/>
              <a:gd name="connsiteX239" fmla="*/ 2397211 w 2693773"/>
              <a:gd name="connsiteY239" fmla="*/ 3452178 h 5602253"/>
              <a:gd name="connsiteX240" fmla="*/ 2347784 w 2693773"/>
              <a:gd name="connsiteY240" fmla="*/ 3464535 h 5602253"/>
              <a:gd name="connsiteX241" fmla="*/ 2273643 w 2693773"/>
              <a:gd name="connsiteY241" fmla="*/ 3489248 h 5602253"/>
              <a:gd name="connsiteX242" fmla="*/ 2162432 w 2693773"/>
              <a:gd name="connsiteY242" fmla="*/ 3526318 h 5602253"/>
              <a:gd name="connsiteX243" fmla="*/ 2125362 w 2693773"/>
              <a:gd name="connsiteY243" fmla="*/ 3538675 h 5602253"/>
              <a:gd name="connsiteX244" fmla="*/ 2088292 w 2693773"/>
              <a:gd name="connsiteY244" fmla="*/ 3563389 h 5602253"/>
              <a:gd name="connsiteX245" fmla="*/ 1964724 w 2693773"/>
              <a:gd name="connsiteY245" fmla="*/ 3588102 h 5602253"/>
              <a:gd name="connsiteX246" fmla="*/ 1878227 w 2693773"/>
              <a:gd name="connsiteY246" fmla="*/ 3612816 h 5602253"/>
              <a:gd name="connsiteX247" fmla="*/ 1779373 w 2693773"/>
              <a:gd name="connsiteY247" fmla="*/ 3625172 h 5602253"/>
              <a:gd name="connsiteX248" fmla="*/ 1519881 w 2693773"/>
              <a:gd name="connsiteY248" fmla="*/ 3711670 h 5602253"/>
              <a:gd name="connsiteX249" fmla="*/ 1482811 w 2693773"/>
              <a:gd name="connsiteY249" fmla="*/ 3724026 h 5602253"/>
              <a:gd name="connsiteX250" fmla="*/ 1396313 w 2693773"/>
              <a:gd name="connsiteY250" fmla="*/ 3748740 h 5602253"/>
              <a:gd name="connsiteX251" fmla="*/ 1359243 w 2693773"/>
              <a:gd name="connsiteY251" fmla="*/ 3773453 h 5602253"/>
              <a:gd name="connsiteX252" fmla="*/ 1334530 w 2693773"/>
              <a:gd name="connsiteY252" fmla="*/ 3810524 h 5602253"/>
              <a:gd name="connsiteX253" fmla="*/ 1260389 w 2693773"/>
              <a:gd name="connsiteY253" fmla="*/ 3884664 h 5602253"/>
              <a:gd name="connsiteX254" fmla="*/ 1223319 w 2693773"/>
              <a:gd name="connsiteY254" fmla="*/ 3958805 h 5602253"/>
              <a:gd name="connsiteX255" fmla="*/ 1198605 w 2693773"/>
              <a:gd name="connsiteY255" fmla="*/ 3995875 h 5602253"/>
              <a:gd name="connsiteX256" fmla="*/ 1186249 w 2693773"/>
              <a:gd name="connsiteY256" fmla="*/ 4045302 h 5602253"/>
              <a:gd name="connsiteX257" fmla="*/ 1173892 w 2693773"/>
              <a:gd name="connsiteY257" fmla="*/ 4082372 h 5602253"/>
              <a:gd name="connsiteX258" fmla="*/ 1161535 w 2693773"/>
              <a:gd name="connsiteY258" fmla="*/ 4144156 h 5602253"/>
              <a:gd name="connsiteX259" fmla="*/ 1149178 w 2693773"/>
              <a:gd name="connsiteY259" fmla="*/ 4181226 h 5602253"/>
              <a:gd name="connsiteX260" fmla="*/ 1136822 w 2693773"/>
              <a:gd name="connsiteY260" fmla="*/ 4243010 h 5602253"/>
              <a:gd name="connsiteX261" fmla="*/ 1112108 w 2693773"/>
              <a:gd name="connsiteY261" fmla="*/ 4317151 h 5602253"/>
              <a:gd name="connsiteX262" fmla="*/ 1136822 w 2693773"/>
              <a:gd name="connsiteY262" fmla="*/ 4613713 h 5602253"/>
              <a:gd name="connsiteX263" fmla="*/ 1173892 w 2693773"/>
              <a:gd name="connsiteY263" fmla="*/ 4749637 h 5602253"/>
              <a:gd name="connsiteX264" fmla="*/ 1198605 w 2693773"/>
              <a:gd name="connsiteY264" fmla="*/ 4786708 h 5602253"/>
              <a:gd name="connsiteX265" fmla="*/ 1210962 w 2693773"/>
              <a:gd name="connsiteY265" fmla="*/ 4823778 h 5602253"/>
              <a:gd name="connsiteX266" fmla="*/ 1297459 w 2693773"/>
              <a:gd name="connsiteY266" fmla="*/ 4947345 h 5602253"/>
              <a:gd name="connsiteX267" fmla="*/ 1346886 w 2693773"/>
              <a:gd name="connsiteY267" fmla="*/ 5021486 h 5602253"/>
              <a:gd name="connsiteX268" fmla="*/ 1359243 w 2693773"/>
              <a:gd name="connsiteY268" fmla="*/ 5058556 h 5602253"/>
              <a:gd name="connsiteX269" fmla="*/ 1408670 w 2693773"/>
              <a:gd name="connsiteY269" fmla="*/ 5132697 h 5602253"/>
              <a:gd name="connsiteX270" fmla="*/ 1433384 w 2693773"/>
              <a:gd name="connsiteY270" fmla="*/ 5206837 h 5602253"/>
              <a:gd name="connsiteX271" fmla="*/ 1482811 w 2693773"/>
              <a:gd name="connsiteY271" fmla="*/ 5367475 h 5602253"/>
              <a:gd name="connsiteX272" fmla="*/ 1507524 w 2693773"/>
              <a:gd name="connsiteY272" fmla="*/ 5429259 h 5602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</a:cxnLst>
            <a:rect l="l" t="t" r="r" b="b"/>
            <a:pathLst>
              <a:path w="2693773" h="5602253">
                <a:moveTo>
                  <a:pt x="1309816" y="5602253"/>
                </a:moveTo>
                <a:cubicBezTo>
                  <a:pt x="1305697" y="5589896"/>
                  <a:pt x="1301037" y="5577707"/>
                  <a:pt x="1297459" y="5565183"/>
                </a:cubicBezTo>
                <a:cubicBezTo>
                  <a:pt x="1292794" y="5548854"/>
                  <a:pt x="1291793" y="5531366"/>
                  <a:pt x="1285103" y="5515756"/>
                </a:cubicBezTo>
                <a:cubicBezTo>
                  <a:pt x="1279253" y="5502106"/>
                  <a:pt x="1267031" y="5491969"/>
                  <a:pt x="1260389" y="5478686"/>
                </a:cubicBezTo>
                <a:cubicBezTo>
                  <a:pt x="1249607" y="5457123"/>
                  <a:pt x="1248106" y="5418709"/>
                  <a:pt x="1223319" y="5404545"/>
                </a:cubicBezTo>
                <a:cubicBezTo>
                  <a:pt x="1205084" y="5394125"/>
                  <a:pt x="1182130" y="5396308"/>
                  <a:pt x="1161535" y="5392189"/>
                </a:cubicBezTo>
                <a:cubicBezTo>
                  <a:pt x="1145059" y="5383951"/>
                  <a:pt x="1130057" y="5371617"/>
                  <a:pt x="1112108" y="5367475"/>
                </a:cubicBezTo>
                <a:cubicBezTo>
                  <a:pt x="1075765" y="5359088"/>
                  <a:pt x="1037762" y="5360789"/>
                  <a:pt x="1000897" y="5355118"/>
                </a:cubicBezTo>
                <a:cubicBezTo>
                  <a:pt x="984112" y="5352536"/>
                  <a:pt x="967946" y="5346881"/>
                  <a:pt x="951470" y="5342762"/>
                </a:cubicBezTo>
                <a:cubicBezTo>
                  <a:pt x="934994" y="5330405"/>
                  <a:pt x="920463" y="5314901"/>
                  <a:pt x="902043" y="5305691"/>
                </a:cubicBezTo>
                <a:cubicBezTo>
                  <a:pt x="886853" y="5298096"/>
                  <a:pt x="868945" y="5298000"/>
                  <a:pt x="852616" y="5293335"/>
                </a:cubicBezTo>
                <a:cubicBezTo>
                  <a:pt x="728486" y="5257870"/>
                  <a:pt x="920689" y="5307264"/>
                  <a:pt x="766119" y="5268621"/>
                </a:cubicBezTo>
                <a:cubicBezTo>
                  <a:pt x="753762" y="5260383"/>
                  <a:pt x="743274" y="5248175"/>
                  <a:pt x="729049" y="5243908"/>
                </a:cubicBezTo>
                <a:cubicBezTo>
                  <a:pt x="716868" y="5240254"/>
                  <a:pt x="549236" y="5219886"/>
                  <a:pt x="543697" y="5219194"/>
                </a:cubicBezTo>
                <a:cubicBezTo>
                  <a:pt x="531340" y="5215075"/>
                  <a:pt x="519578" y="5208225"/>
                  <a:pt x="506627" y="5206837"/>
                </a:cubicBezTo>
                <a:cubicBezTo>
                  <a:pt x="403913" y="5195832"/>
                  <a:pt x="299401" y="5200284"/>
                  <a:pt x="197708" y="5182124"/>
                </a:cubicBezTo>
                <a:cubicBezTo>
                  <a:pt x="180505" y="5179052"/>
                  <a:pt x="171367" y="5158847"/>
                  <a:pt x="160638" y="5145053"/>
                </a:cubicBezTo>
                <a:cubicBezTo>
                  <a:pt x="142403" y="5121608"/>
                  <a:pt x="120604" y="5099091"/>
                  <a:pt x="111211" y="5070913"/>
                </a:cubicBezTo>
                <a:cubicBezTo>
                  <a:pt x="107092" y="5058556"/>
                  <a:pt x="104679" y="5045493"/>
                  <a:pt x="98854" y="5033843"/>
                </a:cubicBezTo>
                <a:cubicBezTo>
                  <a:pt x="36808" y="4909752"/>
                  <a:pt x="114412" y="5098978"/>
                  <a:pt x="49427" y="4947345"/>
                </a:cubicBezTo>
                <a:cubicBezTo>
                  <a:pt x="44296" y="4935373"/>
                  <a:pt x="40648" y="4922799"/>
                  <a:pt x="37070" y="4910275"/>
                </a:cubicBezTo>
                <a:cubicBezTo>
                  <a:pt x="32404" y="4893946"/>
                  <a:pt x="31403" y="4876458"/>
                  <a:pt x="24713" y="4860848"/>
                </a:cubicBezTo>
                <a:cubicBezTo>
                  <a:pt x="18863" y="4847198"/>
                  <a:pt x="8238" y="4836135"/>
                  <a:pt x="0" y="4823778"/>
                </a:cubicBezTo>
                <a:cubicBezTo>
                  <a:pt x="4119" y="4753756"/>
                  <a:pt x="5378" y="4683508"/>
                  <a:pt x="12357" y="4613713"/>
                </a:cubicBezTo>
                <a:cubicBezTo>
                  <a:pt x="16195" y="4575330"/>
                  <a:pt x="58330" y="4526217"/>
                  <a:pt x="74140" y="4502502"/>
                </a:cubicBezTo>
                <a:cubicBezTo>
                  <a:pt x="99804" y="4464007"/>
                  <a:pt x="117550" y="4427094"/>
                  <a:pt x="172994" y="4416005"/>
                </a:cubicBezTo>
                <a:cubicBezTo>
                  <a:pt x="193589" y="4411886"/>
                  <a:pt x="214403" y="4408742"/>
                  <a:pt x="234778" y="4403648"/>
                </a:cubicBezTo>
                <a:cubicBezTo>
                  <a:pt x="247415" y="4400489"/>
                  <a:pt x="259212" y="4394450"/>
                  <a:pt x="271849" y="4391291"/>
                </a:cubicBezTo>
                <a:cubicBezTo>
                  <a:pt x="292224" y="4386197"/>
                  <a:pt x="313257" y="4384029"/>
                  <a:pt x="333632" y="4378935"/>
                </a:cubicBezTo>
                <a:cubicBezTo>
                  <a:pt x="455322" y="4348513"/>
                  <a:pt x="240810" y="4388227"/>
                  <a:pt x="444843" y="4354221"/>
                </a:cubicBezTo>
                <a:cubicBezTo>
                  <a:pt x="510746" y="4358340"/>
                  <a:pt x="576847" y="4360008"/>
                  <a:pt x="642551" y="4366578"/>
                </a:cubicBezTo>
                <a:cubicBezTo>
                  <a:pt x="664711" y="4368794"/>
                  <a:pt x="706472" y="4383766"/>
                  <a:pt x="729049" y="4391291"/>
                </a:cubicBezTo>
                <a:cubicBezTo>
                  <a:pt x="737287" y="4403648"/>
                  <a:pt x="747730" y="4414791"/>
                  <a:pt x="753762" y="4428362"/>
                </a:cubicBezTo>
                <a:cubicBezTo>
                  <a:pt x="764342" y="4452167"/>
                  <a:pt x="778476" y="4502502"/>
                  <a:pt x="778476" y="4502502"/>
                </a:cubicBezTo>
                <a:cubicBezTo>
                  <a:pt x="774357" y="4539572"/>
                  <a:pt x="772251" y="4576922"/>
                  <a:pt x="766119" y="4613713"/>
                </a:cubicBezTo>
                <a:cubicBezTo>
                  <a:pt x="763978" y="4626561"/>
                  <a:pt x="752763" y="4637796"/>
                  <a:pt x="753762" y="4650783"/>
                </a:cubicBezTo>
                <a:cubicBezTo>
                  <a:pt x="756984" y="4692664"/>
                  <a:pt x="765193" y="4734501"/>
                  <a:pt x="778476" y="4774351"/>
                </a:cubicBezTo>
                <a:lnTo>
                  <a:pt x="803189" y="4848491"/>
                </a:lnTo>
                <a:cubicBezTo>
                  <a:pt x="807308" y="4860848"/>
                  <a:pt x="812991" y="4872790"/>
                  <a:pt x="815546" y="4885562"/>
                </a:cubicBezTo>
                <a:cubicBezTo>
                  <a:pt x="824037" y="4928017"/>
                  <a:pt x="828629" y="4956065"/>
                  <a:pt x="840259" y="4996772"/>
                </a:cubicBezTo>
                <a:cubicBezTo>
                  <a:pt x="848299" y="5024913"/>
                  <a:pt x="855667" y="5049251"/>
                  <a:pt x="877330" y="5070913"/>
                </a:cubicBezTo>
                <a:cubicBezTo>
                  <a:pt x="887831" y="5081414"/>
                  <a:pt x="902043" y="5087388"/>
                  <a:pt x="914400" y="5095626"/>
                </a:cubicBezTo>
                <a:cubicBezTo>
                  <a:pt x="918519" y="5107983"/>
                  <a:pt x="918620" y="5122526"/>
                  <a:pt x="926757" y="5132697"/>
                </a:cubicBezTo>
                <a:cubicBezTo>
                  <a:pt x="936034" y="5144294"/>
                  <a:pt x="952418" y="5147903"/>
                  <a:pt x="963827" y="5157410"/>
                </a:cubicBezTo>
                <a:cubicBezTo>
                  <a:pt x="977252" y="5168597"/>
                  <a:pt x="988540" y="5182124"/>
                  <a:pt x="1000897" y="5194481"/>
                </a:cubicBezTo>
                <a:cubicBezTo>
                  <a:pt x="1013254" y="5186243"/>
                  <a:pt x="1023742" y="5174034"/>
                  <a:pt x="1037967" y="5169767"/>
                </a:cubicBezTo>
                <a:cubicBezTo>
                  <a:pt x="1079246" y="5157383"/>
                  <a:pt x="1276834" y="5145689"/>
                  <a:pt x="1285103" y="5145053"/>
                </a:cubicBezTo>
                <a:cubicBezTo>
                  <a:pt x="1309816" y="5128577"/>
                  <a:pt x="1349850" y="5123804"/>
                  <a:pt x="1359243" y="5095626"/>
                </a:cubicBezTo>
                <a:cubicBezTo>
                  <a:pt x="1376296" y="5044467"/>
                  <a:pt x="1364375" y="5069394"/>
                  <a:pt x="1396313" y="5021486"/>
                </a:cubicBezTo>
                <a:cubicBezTo>
                  <a:pt x="1430189" y="4885983"/>
                  <a:pt x="1392383" y="5050395"/>
                  <a:pt x="1421027" y="4749637"/>
                </a:cubicBezTo>
                <a:cubicBezTo>
                  <a:pt x="1422262" y="4736671"/>
                  <a:pt x="1429806" y="4725091"/>
                  <a:pt x="1433384" y="4712567"/>
                </a:cubicBezTo>
                <a:cubicBezTo>
                  <a:pt x="1441091" y="4685592"/>
                  <a:pt x="1454458" y="4626828"/>
                  <a:pt x="1458097" y="4601356"/>
                </a:cubicBezTo>
                <a:cubicBezTo>
                  <a:pt x="1473749" y="4491795"/>
                  <a:pt x="1460761" y="4517893"/>
                  <a:pt x="1482811" y="4440718"/>
                </a:cubicBezTo>
                <a:cubicBezTo>
                  <a:pt x="1503517" y="4368246"/>
                  <a:pt x="1483776" y="4438787"/>
                  <a:pt x="1519881" y="4366578"/>
                </a:cubicBezTo>
                <a:cubicBezTo>
                  <a:pt x="1525706" y="4354928"/>
                  <a:pt x="1526413" y="4341158"/>
                  <a:pt x="1532238" y="4329508"/>
                </a:cubicBezTo>
                <a:cubicBezTo>
                  <a:pt x="1538880" y="4316225"/>
                  <a:pt x="1550309" y="4305720"/>
                  <a:pt x="1556951" y="4292437"/>
                </a:cubicBezTo>
                <a:cubicBezTo>
                  <a:pt x="1608103" y="4190132"/>
                  <a:pt x="1523204" y="4324521"/>
                  <a:pt x="1594022" y="4218297"/>
                </a:cubicBezTo>
                <a:cubicBezTo>
                  <a:pt x="1602162" y="4193874"/>
                  <a:pt x="1609314" y="4161579"/>
                  <a:pt x="1631092" y="4144156"/>
                </a:cubicBezTo>
                <a:cubicBezTo>
                  <a:pt x="1641263" y="4136019"/>
                  <a:pt x="1656512" y="4137624"/>
                  <a:pt x="1668162" y="4131799"/>
                </a:cubicBezTo>
                <a:cubicBezTo>
                  <a:pt x="1758073" y="4086844"/>
                  <a:pt x="1634426" y="4117201"/>
                  <a:pt x="1791730" y="4094729"/>
                </a:cubicBezTo>
                <a:cubicBezTo>
                  <a:pt x="1959152" y="4038920"/>
                  <a:pt x="1843334" y="4072804"/>
                  <a:pt x="2248930" y="4094729"/>
                </a:cubicBezTo>
                <a:cubicBezTo>
                  <a:pt x="2261936" y="4095432"/>
                  <a:pt x="2273364" y="4103927"/>
                  <a:pt x="2286000" y="4107086"/>
                </a:cubicBezTo>
                <a:cubicBezTo>
                  <a:pt x="2306375" y="4112180"/>
                  <a:pt x="2327189" y="4115324"/>
                  <a:pt x="2347784" y="4119443"/>
                </a:cubicBezTo>
                <a:cubicBezTo>
                  <a:pt x="2360141" y="4127681"/>
                  <a:pt x="2371283" y="4138124"/>
                  <a:pt x="2384854" y="4144156"/>
                </a:cubicBezTo>
                <a:cubicBezTo>
                  <a:pt x="2517201" y="4202977"/>
                  <a:pt x="2412167" y="4137653"/>
                  <a:pt x="2496065" y="4193583"/>
                </a:cubicBezTo>
                <a:cubicBezTo>
                  <a:pt x="2566894" y="4299828"/>
                  <a:pt x="2481971" y="4165398"/>
                  <a:pt x="2533135" y="4267724"/>
                </a:cubicBezTo>
                <a:cubicBezTo>
                  <a:pt x="2539777" y="4281007"/>
                  <a:pt x="2549611" y="4292437"/>
                  <a:pt x="2557849" y="4304794"/>
                </a:cubicBezTo>
                <a:lnTo>
                  <a:pt x="2582562" y="4378935"/>
                </a:lnTo>
                <a:lnTo>
                  <a:pt x="2594919" y="4416005"/>
                </a:lnTo>
                <a:cubicBezTo>
                  <a:pt x="2612331" y="4537888"/>
                  <a:pt x="2613031" y="4496832"/>
                  <a:pt x="2594919" y="4650783"/>
                </a:cubicBezTo>
                <a:cubicBezTo>
                  <a:pt x="2592750" y="4669223"/>
                  <a:pt x="2581302" y="4727444"/>
                  <a:pt x="2570205" y="4749637"/>
                </a:cubicBezTo>
                <a:cubicBezTo>
                  <a:pt x="2563563" y="4762920"/>
                  <a:pt x="2553730" y="4774351"/>
                  <a:pt x="2545492" y="4786708"/>
                </a:cubicBezTo>
                <a:cubicBezTo>
                  <a:pt x="2538585" y="4814336"/>
                  <a:pt x="2520454" y="4892227"/>
                  <a:pt x="2508422" y="4910275"/>
                </a:cubicBezTo>
                <a:lnTo>
                  <a:pt x="2483708" y="4947345"/>
                </a:lnTo>
                <a:cubicBezTo>
                  <a:pt x="2472828" y="4979986"/>
                  <a:pt x="2453791" y="5047933"/>
                  <a:pt x="2421924" y="5058556"/>
                </a:cubicBezTo>
                <a:lnTo>
                  <a:pt x="2347784" y="5083270"/>
                </a:lnTo>
                <a:lnTo>
                  <a:pt x="2310713" y="5095626"/>
                </a:lnTo>
                <a:cubicBezTo>
                  <a:pt x="2269524" y="5091507"/>
                  <a:pt x="2228059" y="5089564"/>
                  <a:pt x="2187146" y="5083270"/>
                </a:cubicBezTo>
                <a:cubicBezTo>
                  <a:pt x="2174272" y="5081289"/>
                  <a:pt x="2159286" y="5080123"/>
                  <a:pt x="2150076" y="5070913"/>
                </a:cubicBezTo>
                <a:cubicBezTo>
                  <a:pt x="2140866" y="5061703"/>
                  <a:pt x="2145856" y="5044014"/>
                  <a:pt x="2137719" y="5033843"/>
                </a:cubicBezTo>
                <a:cubicBezTo>
                  <a:pt x="2128442" y="5022246"/>
                  <a:pt x="2113006" y="5017367"/>
                  <a:pt x="2100649" y="5009129"/>
                </a:cubicBezTo>
                <a:cubicBezTo>
                  <a:pt x="2071353" y="4862652"/>
                  <a:pt x="2109860" y="5014410"/>
                  <a:pt x="2063578" y="4910275"/>
                </a:cubicBezTo>
                <a:cubicBezTo>
                  <a:pt x="2052998" y="4886470"/>
                  <a:pt x="2047103" y="4860848"/>
                  <a:pt x="2038865" y="4836135"/>
                </a:cubicBezTo>
                <a:lnTo>
                  <a:pt x="2026508" y="4799064"/>
                </a:lnTo>
                <a:cubicBezTo>
                  <a:pt x="2022389" y="4786707"/>
                  <a:pt x="2017310" y="4774630"/>
                  <a:pt x="2014151" y="4761994"/>
                </a:cubicBezTo>
                <a:lnTo>
                  <a:pt x="2001794" y="4712567"/>
                </a:lnTo>
                <a:cubicBezTo>
                  <a:pt x="2000126" y="4684213"/>
                  <a:pt x="2007082" y="4491902"/>
                  <a:pt x="1964724" y="4428362"/>
                </a:cubicBezTo>
                <a:cubicBezTo>
                  <a:pt x="1956486" y="4416005"/>
                  <a:pt x="1951608" y="4400568"/>
                  <a:pt x="1940011" y="4391291"/>
                </a:cubicBezTo>
                <a:cubicBezTo>
                  <a:pt x="1929840" y="4383154"/>
                  <a:pt x="1915297" y="4383054"/>
                  <a:pt x="1902940" y="4378935"/>
                </a:cubicBezTo>
                <a:cubicBezTo>
                  <a:pt x="1890583" y="4370697"/>
                  <a:pt x="1876371" y="4364722"/>
                  <a:pt x="1865870" y="4354221"/>
                </a:cubicBezTo>
                <a:cubicBezTo>
                  <a:pt x="1855369" y="4343720"/>
                  <a:pt x="1852754" y="4326428"/>
                  <a:pt x="1841157" y="4317151"/>
                </a:cubicBezTo>
                <a:cubicBezTo>
                  <a:pt x="1830986" y="4309014"/>
                  <a:pt x="1816443" y="4308913"/>
                  <a:pt x="1804086" y="4304794"/>
                </a:cubicBezTo>
                <a:cubicBezTo>
                  <a:pt x="1795848" y="4292437"/>
                  <a:pt x="1789874" y="4278225"/>
                  <a:pt x="1779373" y="4267724"/>
                </a:cubicBezTo>
                <a:cubicBezTo>
                  <a:pt x="1745937" y="4234288"/>
                  <a:pt x="1698299" y="4231045"/>
                  <a:pt x="1655805" y="4218297"/>
                </a:cubicBezTo>
                <a:cubicBezTo>
                  <a:pt x="1630853" y="4210812"/>
                  <a:pt x="1581665" y="4193583"/>
                  <a:pt x="1581665" y="4193583"/>
                </a:cubicBezTo>
                <a:cubicBezTo>
                  <a:pt x="1526393" y="4110677"/>
                  <a:pt x="1591504" y="4191905"/>
                  <a:pt x="1519881" y="4144156"/>
                </a:cubicBezTo>
                <a:cubicBezTo>
                  <a:pt x="1505341" y="4134463"/>
                  <a:pt x="1496605" y="4117815"/>
                  <a:pt x="1482811" y="4107086"/>
                </a:cubicBezTo>
                <a:cubicBezTo>
                  <a:pt x="1459366" y="4088851"/>
                  <a:pt x="1408670" y="4057659"/>
                  <a:pt x="1408670" y="4057659"/>
                </a:cubicBezTo>
                <a:cubicBezTo>
                  <a:pt x="1386920" y="3992411"/>
                  <a:pt x="1403538" y="4031427"/>
                  <a:pt x="1346886" y="3946448"/>
                </a:cubicBezTo>
                <a:lnTo>
                  <a:pt x="1322173" y="3909378"/>
                </a:lnTo>
                <a:cubicBezTo>
                  <a:pt x="1282819" y="3751963"/>
                  <a:pt x="1288209" y="3814973"/>
                  <a:pt x="1309816" y="3588102"/>
                </a:cubicBezTo>
                <a:cubicBezTo>
                  <a:pt x="1314784" y="3535934"/>
                  <a:pt x="1353216" y="3532042"/>
                  <a:pt x="1371600" y="3476891"/>
                </a:cubicBezTo>
                <a:cubicBezTo>
                  <a:pt x="1388653" y="3425732"/>
                  <a:pt x="1376732" y="3450659"/>
                  <a:pt x="1408670" y="3402751"/>
                </a:cubicBezTo>
                <a:cubicBezTo>
                  <a:pt x="1412789" y="3386275"/>
                  <a:pt x="1416147" y="3369591"/>
                  <a:pt x="1421027" y="3353324"/>
                </a:cubicBezTo>
                <a:cubicBezTo>
                  <a:pt x="1428512" y="3328372"/>
                  <a:pt x="1445740" y="3279183"/>
                  <a:pt x="1445740" y="3279183"/>
                </a:cubicBezTo>
                <a:cubicBezTo>
                  <a:pt x="1441621" y="3209161"/>
                  <a:pt x="1443789" y="3138485"/>
                  <a:pt x="1433384" y="3069118"/>
                </a:cubicBezTo>
                <a:cubicBezTo>
                  <a:pt x="1429559" y="3043620"/>
                  <a:pt x="1391900" y="3016357"/>
                  <a:pt x="1371600" y="3007335"/>
                </a:cubicBezTo>
                <a:cubicBezTo>
                  <a:pt x="1347795" y="2996755"/>
                  <a:pt x="1322173" y="2990859"/>
                  <a:pt x="1297459" y="2982621"/>
                </a:cubicBezTo>
                <a:cubicBezTo>
                  <a:pt x="1285102" y="2978502"/>
                  <a:pt x="1273283" y="2972106"/>
                  <a:pt x="1260389" y="2970264"/>
                </a:cubicBezTo>
                <a:cubicBezTo>
                  <a:pt x="1128854" y="2951474"/>
                  <a:pt x="1202897" y="2960545"/>
                  <a:pt x="1037967" y="2945551"/>
                </a:cubicBezTo>
                <a:cubicBezTo>
                  <a:pt x="963271" y="2926877"/>
                  <a:pt x="1004646" y="2938563"/>
                  <a:pt x="914400" y="2908481"/>
                </a:cubicBezTo>
                <a:cubicBezTo>
                  <a:pt x="902043" y="2904362"/>
                  <a:pt x="890102" y="2898678"/>
                  <a:pt x="877330" y="2896124"/>
                </a:cubicBezTo>
                <a:lnTo>
                  <a:pt x="815546" y="2883767"/>
                </a:lnTo>
                <a:cubicBezTo>
                  <a:pt x="742817" y="2847402"/>
                  <a:pt x="783597" y="2864880"/>
                  <a:pt x="691978" y="2834340"/>
                </a:cubicBezTo>
                <a:lnTo>
                  <a:pt x="654908" y="2821983"/>
                </a:lnTo>
                <a:cubicBezTo>
                  <a:pt x="642551" y="2809626"/>
                  <a:pt x="631263" y="2796100"/>
                  <a:pt x="617838" y="2784913"/>
                </a:cubicBezTo>
                <a:cubicBezTo>
                  <a:pt x="606429" y="2775405"/>
                  <a:pt x="591268" y="2770700"/>
                  <a:pt x="580767" y="2760199"/>
                </a:cubicBezTo>
                <a:cubicBezTo>
                  <a:pt x="524874" y="2704306"/>
                  <a:pt x="591153" y="2734829"/>
                  <a:pt x="518984" y="2710772"/>
                </a:cubicBezTo>
                <a:cubicBezTo>
                  <a:pt x="506627" y="2698415"/>
                  <a:pt x="495338" y="2684889"/>
                  <a:pt x="481913" y="2673702"/>
                </a:cubicBezTo>
                <a:cubicBezTo>
                  <a:pt x="470504" y="2664195"/>
                  <a:pt x="455344" y="2659490"/>
                  <a:pt x="444843" y="2648989"/>
                </a:cubicBezTo>
                <a:cubicBezTo>
                  <a:pt x="434342" y="2638488"/>
                  <a:pt x="428762" y="2624003"/>
                  <a:pt x="420130" y="2611918"/>
                </a:cubicBezTo>
                <a:cubicBezTo>
                  <a:pt x="408160" y="2595159"/>
                  <a:pt x="394869" y="2579363"/>
                  <a:pt x="383059" y="2562491"/>
                </a:cubicBezTo>
                <a:cubicBezTo>
                  <a:pt x="366026" y="2538158"/>
                  <a:pt x="333632" y="2488351"/>
                  <a:pt x="333632" y="2488351"/>
                </a:cubicBezTo>
                <a:cubicBezTo>
                  <a:pt x="288574" y="2353170"/>
                  <a:pt x="360433" y="2557921"/>
                  <a:pt x="296562" y="2414210"/>
                </a:cubicBezTo>
                <a:cubicBezTo>
                  <a:pt x="285982" y="2390405"/>
                  <a:pt x="286299" y="2361745"/>
                  <a:pt x="271849" y="2340070"/>
                </a:cubicBezTo>
                <a:cubicBezTo>
                  <a:pt x="263611" y="2327713"/>
                  <a:pt x="253167" y="2316570"/>
                  <a:pt x="247135" y="2302999"/>
                </a:cubicBezTo>
                <a:cubicBezTo>
                  <a:pt x="236555" y="2279194"/>
                  <a:pt x="230660" y="2253572"/>
                  <a:pt x="222422" y="2228859"/>
                </a:cubicBezTo>
                <a:lnTo>
                  <a:pt x="160638" y="2043508"/>
                </a:lnTo>
                <a:lnTo>
                  <a:pt x="135924" y="1969367"/>
                </a:lnTo>
                <a:cubicBezTo>
                  <a:pt x="131805" y="1957010"/>
                  <a:pt x="126726" y="1944933"/>
                  <a:pt x="123567" y="1932297"/>
                </a:cubicBezTo>
                <a:lnTo>
                  <a:pt x="98854" y="1833443"/>
                </a:lnTo>
                <a:cubicBezTo>
                  <a:pt x="94735" y="1816967"/>
                  <a:pt x="95917" y="1798147"/>
                  <a:pt x="86497" y="1784016"/>
                </a:cubicBezTo>
                <a:lnTo>
                  <a:pt x="61784" y="1746945"/>
                </a:lnTo>
                <a:cubicBezTo>
                  <a:pt x="65903" y="1516286"/>
                  <a:pt x="66934" y="1285551"/>
                  <a:pt x="74140" y="1054967"/>
                </a:cubicBezTo>
                <a:cubicBezTo>
                  <a:pt x="75177" y="1021775"/>
                  <a:pt x="80556" y="988785"/>
                  <a:pt x="86497" y="956113"/>
                </a:cubicBezTo>
                <a:cubicBezTo>
                  <a:pt x="88827" y="943298"/>
                  <a:pt x="94735" y="931400"/>
                  <a:pt x="98854" y="919043"/>
                </a:cubicBezTo>
                <a:cubicBezTo>
                  <a:pt x="107095" y="844876"/>
                  <a:pt x="109703" y="803012"/>
                  <a:pt x="123567" y="733691"/>
                </a:cubicBezTo>
                <a:cubicBezTo>
                  <a:pt x="126898" y="717038"/>
                  <a:pt x="131805" y="700740"/>
                  <a:pt x="135924" y="684264"/>
                </a:cubicBezTo>
                <a:cubicBezTo>
                  <a:pt x="144513" y="598381"/>
                  <a:pt x="140481" y="578462"/>
                  <a:pt x="160638" y="511270"/>
                </a:cubicBezTo>
                <a:cubicBezTo>
                  <a:pt x="168123" y="486318"/>
                  <a:pt x="170901" y="458804"/>
                  <a:pt x="185351" y="437129"/>
                </a:cubicBezTo>
                <a:cubicBezTo>
                  <a:pt x="193589" y="424772"/>
                  <a:pt x="203423" y="413342"/>
                  <a:pt x="210065" y="400059"/>
                </a:cubicBezTo>
                <a:cubicBezTo>
                  <a:pt x="215890" y="388409"/>
                  <a:pt x="215197" y="373827"/>
                  <a:pt x="222422" y="362989"/>
                </a:cubicBezTo>
                <a:cubicBezTo>
                  <a:pt x="241452" y="334444"/>
                  <a:pt x="269206" y="319442"/>
                  <a:pt x="296562" y="301205"/>
                </a:cubicBezTo>
                <a:cubicBezTo>
                  <a:pt x="300681" y="288848"/>
                  <a:pt x="299709" y="273345"/>
                  <a:pt x="308919" y="264135"/>
                </a:cubicBezTo>
                <a:cubicBezTo>
                  <a:pt x="329921" y="243133"/>
                  <a:pt x="358346" y="231184"/>
                  <a:pt x="383059" y="214708"/>
                </a:cubicBezTo>
                <a:cubicBezTo>
                  <a:pt x="395416" y="206470"/>
                  <a:pt x="409629" y="200495"/>
                  <a:pt x="420130" y="189994"/>
                </a:cubicBezTo>
                <a:cubicBezTo>
                  <a:pt x="432487" y="177637"/>
                  <a:pt x="443406" y="163653"/>
                  <a:pt x="457200" y="152924"/>
                </a:cubicBezTo>
                <a:cubicBezTo>
                  <a:pt x="508592" y="112952"/>
                  <a:pt x="517891" y="105574"/>
                  <a:pt x="568411" y="91140"/>
                </a:cubicBezTo>
                <a:cubicBezTo>
                  <a:pt x="584740" y="86474"/>
                  <a:pt x="601362" y="82902"/>
                  <a:pt x="617838" y="78783"/>
                </a:cubicBezTo>
                <a:cubicBezTo>
                  <a:pt x="630195" y="70545"/>
                  <a:pt x="640312" y="56807"/>
                  <a:pt x="654908" y="54070"/>
                </a:cubicBezTo>
                <a:cubicBezTo>
                  <a:pt x="707692" y="44173"/>
                  <a:pt x="761842" y="41713"/>
                  <a:pt x="815546" y="41713"/>
                </a:cubicBezTo>
                <a:cubicBezTo>
                  <a:pt x="898104" y="41713"/>
                  <a:pt x="925939" y="58097"/>
                  <a:pt x="1000897" y="66426"/>
                </a:cubicBezTo>
                <a:cubicBezTo>
                  <a:pt x="1050192" y="71903"/>
                  <a:pt x="1099751" y="74664"/>
                  <a:pt x="1149178" y="78783"/>
                </a:cubicBezTo>
                <a:cubicBezTo>
                  <a:pt x="1260389" y="74664"/>
                  <a:pt x="1371770" y="73829"/>
                  <a:pt x="1482811" y="66426"/>
                </a:cubicBezTo>
                <a:cubicBezTo>
                  <a:pt x="1495807" y="65560"/>
                  <a:pt x="1507166" y="56895"/>
                  <a:pt x="1519881" y="54070"/>
                </a:cubicBezTo>
                <a:cubicBezTo>
                  <a:pt x="1544339" y="48635"/>
                  <a:pt x="1569372" y="46195"/>
                  <a:pt x="1594022" y="41713"/>
                </a:cubicBezTo>
                <a:cubicBezTo>
                  <a:pt x="1614685" y="37956"/>
                  <a:pt x="1635014" y="32326"/>
                  <a:pt x="1655805" y="29356"/>
                </a:cubicBezTo>
                <a:cubicBezTo>
                  <a:pt x="1861294" y="0"/>
                  <a:pt x="1689108" y="32580"/>
                  <a:pt x="1828800" y="4643"/>
                </a:cubicBezTo>
                <a:cubicBezTo>
                  <a:pt x="1878227" y="8762"/>
                  <a:pt x="1927866" y="10847"/>
                  <a:pt x="1977081" y="16999"/>
                </a:cubicBezTo>
                <a:cubicBezTo>
                  <a:pt x="2060554" y="27433"/>
                  <a:pt x="1995204" y="24767"/>
                  <a:pt x="2063578" y="54070"/>
                </a:cubicBezTo>
                <a:cubicBezTo>
                  <a:pt x="2079188" y="60760"/>
                  <a:pt x="2096739" y="61546"/>
                  <a:pt x="2113005" y="66426"/>
                </a:cubicBezTo>
                <a:cubicBezTo>
                  <a:pt x="2249011" y="107227"/>
                  <a:pt x="2128536" y="85812"/>
                  <a:pt x="2323070" y="103497"/>
                </a:cubicBezTo>
                <a:cubicBezTo>
                  <a:pt x="2335427" y="107616"/>
                  <a:pt x="2347504" y="112694"/>
                  <a:pt x="2360140" y="115853"/>
                </a:cubicBezTo>
                <a:cubicBezTo>
                  <a:pt x="2380515" y="120947"/>
                  <a:pt x="2402259" y="120835"/>
                  <a:pt x="2421924" y="128210"/>
                </a:cubicBezTo>
                <a:cubicBezTo>
                  <a:pt x="2435829" y="133425"/>
                  <a:pt x="2446637" y="144686"/>
                  <a:pt x="2458994" y="152924"/>
                </a:cubicBezTo>
                <a:cubicBezTo>
                  <a:pt x="2498158" y="211668"/>
                  <a:pt x="2479013" y="175907"/>
                  <a:pt x="2508422" y="264135"/>
                </a:cubicBezTo>
                <a:lnTo>
                  <a:pt x="2520778" y="301205"/>
                </a:lnTo>
                <a:cubicBezTo>
                  <a:pt x="2524897" y="338275"/>
                  <a:pt x="2527003" y="375625"/>
                  <a:pt x="2533135" y="412416"/>
                </a:cubicBezTo>
                <a:cubicBezTo>
                  <a:pt x="2535276" y="425264"/>
                  <a:pt x="2545492" y="436461"/>
                  <a:pt x="2545492" y="449486"/>
                </a:cubicBezTo>
                <a:cubicBezTo>
                  <a:pt x="2545492" y="507298"/>
                  <a:pt x="2543182" y="565549"/>
                  <a:pt x="2533135" y="622481"/>
                </a:cubicBezTo>
                <a:cubicBezTo>
                  <a:pt x="2530554" y="637106"/>
                  <a:pt x="2514454" y="645980"/>
                  <a:pt x="2508422" y="659551"/>
                </a:cubicBezTo>
                <a:cubicBezTo>
                  <a:pt x="2451648" y="787292"/>
                  <a:pt x="2519535" y="685921"/>
                  <a:pt x="2446638" y="783118"/>
                </a:cubicBezTo>
                <a:cubicBezTo>
                  <a:pt x="2442519" y="795475"/>
                  <a:pt x="2442278" y="809907"/>
                  <a:pt x="2434281" y="820189"/>
                </a:cubicBezTo>
                <a:cubicBezTo>
                  <a:pt x="2383719" y="885197"/>
                  <a:pt x="2381077" y="890112"/>
                  <a:pt x="2323070" y="906686"/>
                </a:cubicBezTo>
                <a:cubicBezTo>
                  <a:pt x="2306741" y="911352"/>
                  <a:pt x="2289910" y="914163"/>
                  <a:pt x="2273643" y="919043"/>
                </a:cubicBezTo>
                <a:cubicBezTo>
                  <a:pt x="2248692" y="926528"/>
                  <a:pt x="2199503" y="943756"/>
                  <a:pt x="2199503" y="943756"/>
                </a:cubicBezTo>
                <a:cubicBezTo>
                  <a:pt x="2100649" y="939637"/>
                  <a:pt x="2001629" y="938448"/>
                  <a:pt x="1902940" y="931399"/>
                </a:cubicBezTo>
                <a:cubicBezTo>
                  <a:pt x="1886000" y="930189"/>
                  <a:pt x="1870091" y="922727"/>
                  <a:pt x="1853513" y="919043"/>
                </a:cubicBezTo>
                <a:cubicBezTo>
                  <a:pt x="1833011" y="914487"/>
                  <a:pt x="1811992" y="912212"/>
                  <a:pt x="1791730" y="906686"/>
                </a:cubicBezTo>
                <a:cubicBezTo>
                  <a:pt x="1766597" y="899832"/>
                  <a:pt x="1739264" y="896422"/>
                  <a:pt x="1717589" y="881972"/>
                </a:cubicBezTo>
                <a:cubicBezTo>
                  <a:pt x="1692876" y="865496"/>
                  <a:pt x="1667210" y="850366"/>
                  <a:pt x="1643449" y="832545"/>
                </a:cubicBezTo>
                <a:cubicBezTo>
                  <a:pt x="1582141" y="786564"/>
                  <a:pt x="1611158" y="806898"/>
                  <a:pt x="1556951" y="770762"/>
                </a:cubicBezTo>
                <a:cubicBezTo>
                  <a:pt x="1529990" y="689878"/>
                  <a:pt x="1567436" y="769265"/>
                  <a:pt x="1507524" y="721335"/>
                </a:cubicBezTo>
                <a:cubicBezTo>
                  <a:pt x="1495927" y="712058"/>
                  <a:pt x="1493312" y="694765"/>
                  <a:pt x="1482811" y="684264"/>
                </a:cubicBezTo>
                <a:cubicBezTo>
                  <a:pt x="1472310" y="673763"/>
                  <a:pt x="1458097" y="667789"/>
                  <a:pt x="1445740" y="659551"/>
                </a:cubicBezTo>
                <a:cubicBezTo>
                  <a:pt x="1346889" y="511273"/>
                  <a:pt x="1499284" y="729571"/>
                  <a:pt x="1383957" y="597767"/>
                </a:cubicBezTo>
                <a:cubicBezTo>
                  <a:pt x="1364398" y="575414"/>
                  <a:pt x="1351006" y="548340"/>
                  <a:pt x="1334530" y="523626"/>
                </a:cubicBezTo>
                <a:lnTo>
                  <a:pt x="1309816" y="486556"/>
                </a:lnTo>
                <a:cubicBezTo>
                  <a:pt x="1301578" y="474199"/>
                  <a:pt x="1295604" y="459987"/>
                  <a:pt x="1285103" y="449486"/>
                </a:cubicBezTo>
                <a:cubicBezTo>
                  <a:pt x="1272746" y="437129"/>
                  <a:pt x="1259219" y="425841"/>
                  <a:pt x="1248032" y="412416"/>
                </a:cubicBezTo>
                <a:cubicBezTo>
                  <a:pt x="1238525" y="401007"/>
                  <a:pt x="1234916" y="384622"/>
                  <a:pt x="1223319" y="375345"/>
                </a:cubicBezTo>
                <a:cubicBezTo>
                  <a:pt x="1207311" y="362538"/>
                  <a:pt x="1112861" y="350758"/>
                  <a:pt x="1112108" y="350632"/>
                </a:cubicBezTo>
                <a:cubicBezTo>
                  <a:pt x="1099751" y="346513"/>
                  <a:pt x="1087998" y="339571"/>
                  <a:pt x="1075038" y="338275"/>
                </a:cubicBezTo>
                <a:cubicBezTo>
                  <a:pt x="1005243" y="331295"/>
                  <a:pt x="935116" y="325918"/>
                  <a:pt x="864973" y="325918"/>
                </a:cubicBezTo>
                <a:cubicBezTo>
                  <a:pt x="807120" y="325918"/>
                  <a:pt x="768749" y="337618"/>
                  <a:pt x="716692" y="350632"/>
                </a:cubicBezTo>
                <a:cubicBezTo>
                  <a:pt x="673105" y="379690"/>
                  <a:pt x="680529" y="363782"/>
                  <a:pt x="667265" y="412416"/>
                </a:cubicBezTo>
                <a:cubicBezTo>
                  <a:pt x="658328" y="445185"/>
                  <a:pt x="642551" y="511270"/>
                  <a:pt x="642551" y="511270"/>
                </a:cubicBezTo>
                <a:cubicBezTo>
                  <a:pt x="650789" y="589529"/>
                  <a:pt x="660140" y="667679"/>
                  <a:pt x="667265" y="746048"/>
                </a:cubicBezTo>
                <a:cubicBezTo>
                  <a:pt x="671384" y="791356"/>
                  <a:pt x="671716" y="837169"/>
                  <a:pt x="679622" y="881972"/>
                </a:cubicBezTo>
                <a:cubicBezTo>
                  <a:pt x="684149" y="907626"/>
                  <a:pt x="698017" y="930840"/>
                  <a:pt x="704335" y="956113"/>
                </a:cubicBezTo>
                <a:cubicBezTo>
                  <a:pt x="712573" y="989064"/>
                  <a:pt x="722388" y="1021661"/>
                  <a:pt x="729049" y="1054967"/>
                </a:cubicBezTo>
                <a:cubicBezTo>
                  <a:pt x="733168" y="1075562"/>
                  <a:pt x="736311" y="1096376"/>
                  <a:pt x="741405" y="1116751"/>
                </a:cubicBezTo>
                <a:cubicBezTo>
                  <a:pt x="744564" y="1129387"/>
                  <a:pt x="750603" y="1141185"/>
                  <a:pt x="753762" y="1153821"/>
                </a:cubicBezTo>
                <a:cubicBezTo>
                  <a:pt x="758856" y="1174196"/>
                  <a:pt x="760593" y="1195343"/>
                  <a:pt x="766119" y="1215605"/>
                </a:cubicBezTo>
                <a:cubicBezTo>
                  <a:pt x="773796" y="1243752"/>
                  <a:pt x="806516" y="1352638"/>
                  <a:pt x="840259" y="1363886"/>
                </a:cubicBezTo>
                <a:cubicBezTo>
                  <a:pt x="881846" y="1377748"/>
                  <a:pt x="884006" y="1376527"/>
                  <a:pt x="926757" y="1400956"/>
                </a:cubicBezTo>
                <a:cubicBezTo>
                  <a:pt x="993829" y="1439283"/>
                  <a:pt x="932930" y="1415371"/>
                  <a:pt x="1000897" y="1438026"/>
                </a:cubicBezTo>
                <a:cubicBezTo>
                  <a:pt x="1025611" y="1454502"/>
                  <a:pt x="1046860" y="1478060"/>
                  <a:pt x="1075038" y="1487453"/>
                </a:cubicBezTo>
                <a:lnTo>
                  <a:pt x="1186249" y="1524524"/>
                </a:lnTo>
                <a:cubicBezTo>
                  <a:pt x="1198606" y="1528643"/>
                  <a:pt x="1212481" y="1529656"/>
                  <a:pt x="1223319" y="1536881"/>
                </a:cubicBezTo>
                <a:cubicBezTo>
                  <a:pt x="1284343" y="1577563"/>
                  <a:pt x="1236664" y="1552573"/>
                  <a:pt x="1322173" y="1573951"/>
                </a:cubicBezTo>
                <a:cubicBezTo>
                  <a:pt x="1377321" y="1587738"/>
                  <a:pt x="1349449" y="1592157"/>
                  <a:pt x="1421027" y="1598664"/>
                </a:cubicBezTo>
                <a:cubicBezTo>
                  <a:pt x="1490882" y="1605014"/>
                  <a:pt x="1561070" y="1606902"/>
                  <a:pt x="1631092" y="1611021"/>
                </a:cubicBezTo>
                <a:cubicBezTo>
                  <a:pt x="1845785" y="1641692"/>
                  <a:pt x="1556689" y="1603093"/>
                  <a:pt x="1964724" y="1635735"/>
                </a:cubicBezTo>
                <a:cubicBezTo>
                  <a:pt x="1985660" y="1637410"/>
                  <a:pt x="2005791" y="1644638"/>
                  <a:pt x="2026508" y="1648091"/>
                </a:cubicBezTo>
                <a:cubicBezTo>
                  <a:pt x="2055237" y="1652879"/>
                  <a:pt x="2084219" y="1656019"/>
                  <a:pt x="2113005" y="1660448"/>
                </a:cubicBezTo>
                <a:cubicBezTo>
                  <a:pt x="2158715" y="1667480"/>
                  <a:pt x="2193466" y="1672230"/>
                  <a:pt x="2236573" y="1685162"/>
                </a:cubicBezTo>
                <a:cubicBezTo>
                  <a:pt x="2261524" y="1692647"/>
                  <a:pt x="2310713" y="1709875"/>
                  <a:pt x="2310713" y="1709875"/>
                </a:cubicBezTo>
                <a:cubicBezTo>
                  <a:pt x="2343665" y="1808729"/>
                  <a:pt x="2294237" y="1693398"/>
                  <a:pt x="2360140" y="1759302"/>
                </a:cubicBezTo>
                <a:cubicBezTo>
                  <a:pt x="2459279" y="1858442"/>
                  <a:pt x="2362757" y="1817841"/>
                  <a:pt x="2446638" y="1845799"/>
                </a:cubicBezTo>
                <a:cubicBezTo>
                  <a:pt x="2450757" y="1858156"/>
                  <a:pt x="2452668" y="1871484"/>
                  <a:pt x="2458994" y="1882870"/>
                </a:cubicBezTo>
                <a:cubicBezTo>
                  <a:pt x="2473419" y="1908834"/>
                  <a:pt x="2491946" y="1932296"/>
                  <a:pt x="2508422" y="1957010"/>
                </a:cubicBezTo>
                <a:lnTo>
                  <a:pt x="2533135" y="1994081"/>
                </a:lnTo>
                <a:lnTo>
                  <a:pt x="2557849" y="2031151"/>
                </a:lnTo>
                <a:lnTo>
                  <a:pt x="2582562" y="2068221"/>
                </a:lnTo>
                <a:cubicBezTo>
                  <a:pt x="2590800" y="2101172"/>
                  <a:pt x="2596535" y="2134852"/>
                  <a:pt x="2607276" y="2167075"/>
                </a:cubicBezTo>
                <a:cubicBezTo>
                  <a:pt x="2615514" y="2191789"/>
                  <a:pt x="2625671" y="2215943"/>
                  <a:pt x="2631989" y="2241216"/>
                </a:cubicBezTo>
                <a:cubicBezTo>
                  <a:pt x="2640227" y="2274167"/>
                  <a:pt x="2645962" y="2307847"/>
                  <a:pt x="2656703" y="2340070"/>
                </a:cubicBezTo>
                <a:lnTo>
                  <a:pt x="2681416" y="2414210"/>
                </a:lnTo>
                <a:cubicBezTo>
                  <a:pt x="2685535" y="2438924"/>
                  <a:pt x="2693773" y="2463296"/>
                  <a:pt x="2693773" y="2488351"/>
                </a:cubicBezTo>
                <a:cubicBezTo>
                  <a:pt x="2693773" y="2624338"/>
                  <a:pt x="2688959" y="2760347"/>
                  <a:pt x="2681416" y="2896124"/>
                </a:cubicBezTo>
                <a:cubicBezTo>
                  <a:pt x="2680693" y="2909129"/>
                  <a:pt x="2672637" y="2920670"/>
                  <a:pt x="2669059" y="2933194"/>
                </a:cubicBezTo>
                <a:cubicBezTo>
                  <a:pt x="2664394" y="2949523"/>
                  <a:pt x="2661583" y="2966355"/>
                  <a:pt x="2656703" y="2982621"/>
                </a:cubicBezTo>
                <a:cubicBezTo>
                  <a:pt x="2656695" y="2982648"/>
                  <a:pt x="2625815" y="3075283"/>
                  <a:pt x="2619632" y="3093832"/>
                </a:cubicBezTo>
                <a:cubicBezTo>
                  <a:pt x="2582140" y="3206310"/>
                  <a:pt x="2639653" y="3028664"/>
                  <a:pt x="2594919" y="3192686"/>
                </a:cubicBezTo>
                <a:cubicBezTo>
                  <a:pt x="2588065" y="3217818"/>
                  <a:pt x="2578443" y="3242113"/>
                  <a:pt x="2570205" y="3266826"/>
                </a:cubicBezTo>
                <a:lnTo>
                  <a:pt x="2557849" y="3303897"/>
                </a:lnTo>
                <a:cubicBezTo>
                  <a:pt x="2547799" y="3334047"/>
                  <a:pt x="2544732" y="3354083"/>
                  <a:pt x="2520778" y="3378037"/>
                </a:cubicBezTo>
                <a:cubicBezTo>
                  <a:pt x="2492332" y="3406483"/>
                  <a:pt x="2472095" y="3405654"/>
                  <a:pt x="2434281" y="3415108"/>
                </a:cubicBezTo>
                <a:cubicBezTo>
                  <a:pt x="2421924" y="3427465"/>
                  <a:pt x="2412384" y="3443508"/>
                  <a:pt x="2397211" y="3452178"/>
                </a:cubicBezTo>
                <a:cubicBezTo>
                  <a:pt x="2382466" y="3460604"/>
                  <a:pt x="2364051" y="3459655"/>
                  <a:pt x="2347784" y="3464535"/>
                </a:cubicBezTo>
                <a:cubicBezTo>
                  <a:pt x="2322832" y="3472020"/>
                  <a:pt x="2298357" y="3481010"/>
                  <a:pt x="2273643" y="3489248"/>
                </a:cubicBezTo>
                <a:lnTo>
                  <a:pt x="2162432" y="3526318"/>
                </a:lnTo>
                <a:cubicBezTo>
                  <a:pt x="2150075" y="3530437"/>
                  <a:pt x="2136199" y="3531450"/>
                  <a:pt x="2125362" y="3538675"/>
                </a:cubicBezTo>
                <a:cubicBezTo>
                  <a:pt x="2113005" y="3546913"/>
                  <a:pt x="2101942" y="3557539"/>
                  <a:pt x="2088292" y="3563389"/>
                </a:cubicBezTo>
                <a:cubicBezTo>
                  <a:pt x="2064836" y="3573442"/>
                  <a:pt x="1981442" y="3585316"/>
                  <a:pt x="1964724" y="3588102"/>
                </a:cubicBezTo>
                <a:cubicBezTo>
                  <a:pt x="1935343" y="3597896"/>
                  <a:pt x="1909258" y="3607644"/>
                  <a:pt x="1878227" y="3612816"/>
                </a:cubicBezTo>
                <a:cubicBezTo>
                  <a:pt x="1845471" y="3618275"/>
                  <a:pt x="1812324" y="3621053"/>
                  <a:pt x="1779373" y="3625172"/>
                </a:cubicBezTo>
                <a:lnTo>
                  <a:pt x="1519881" y="3711670"/>
                </a:lnTo>
                <a:cubicBezTo>
                  <a:pt x="1507524" y="3715789"/>
                  <a:pt x="1495447" y="3720867"/>
                  <a:pt x="1482811" y="3724026"/>
                </a:cubicBezTo>
                <a:cubicBezTo>
                  <a:pt x="1466974" y="3727985"/>
                  <a:pt x="1414040" y="3739877"/>
                  <a:pt x="1396313" y="3748740"/>
                </a:cubicBezTo>
                <a:cubicBezTo>
                  <a:pt x="1383030" y="3755381"/>
                  <a:pt x="1371600" y="3765215"/>
                  <a:pt x="1359243" y="3773453"/>
                </a:cubicBezTo>
                <a:cubicBezTo>
                  <a:pt x="1351005" y="3785810"/>
                  <a:pt x="1344397" y="3799424"/>
                  <a:pt x="1334530" y="3810524"/>
                </a:cubicBezTo>
                <a:cubicBezTo>
                  <a:pt x="1311310" y="3836646"/>
                  <a:pt x="1279775" y="3855583"/>
                  <a:pt x="1260389" y="3884664"/>
                </a:cubicBezTo>
                <a:cubicBezTo>
                  <a:pt x="1189555" y="3990919"/>
                  <a:pt x="1274486" y="3856473"/>
                  <a:pt x="1223319" y="3958805"/>
                </a:cubicBezTo>
                <a:cubicBezTo>
                  <a:pt x="1216677" y="3972088"/>
                  <a:pt x="1206843" y="3983518"/>
                  <a:pt x="1198605" y="3995875"/>
                </a:cubicBezTo>
                <a:cubicBezTo>
                  <a:pt x="1194486" y="4012351"/>
                  <a:pt x="1190914" y="4028973"/>
                  <a:pt x="1186249" y="4045302"/>
                </a:cubicBezTo>
                <a:cubicBezTo>
                  <a:pt x="1182671" y="4057826"/>
                  <a:pt x="1177051" y="4069736"/>
                  <a:pt x="1173892" y="4082372"/>
                </a:cubicBezTo>
                <a:cubicBezTo>
                  <a:pt x="1168798" y="4102747"/>
                  <a:pt x="1166629" y="4123781"/>
                  <a:pt x="1161535" y="4144156"/>
                </a:cubicBezTo>
                <a:cubicBezTo>
                  <a:pt x="1158376" y="4156792"/>
                  <a:pt x="1152337" y="4168590"/>
                  <a:pt x="1149178" y="4181226"/>
                </a:cubicBezTo>
                <a:cubicBezTo>
                  <a:pt x="1144084" y="4201601"/>
                  <a:pt x="1142348" y="4222748"/>
                  <a:pt x="1136822" y="4243010"/>
                </a:cubicBezTo>
                <a:cubicBezTo>
                  <a:pt x="1129968" y="4268143"/>
                  <a:pt x="1112108" y="4317151"/>
                  <a:pt x="1112108" y="4317151"/>
                </a:cubicBezTo>
                <a:cubicBezTo>
                  <a:pt x="1117687" y="4395260"/>
                  <a:pt x="1125677" y="4530125"/>
                  <a:pt x="1136822" y="4613713"/>
                </a:cubicBezTo>
                <a:cubicBezTo>
                  <a:pt x="1140691" y="4642731"/>
                  <a:pt x="1159399" y="4727897"/>
                  <a:pt x="1173892" y="4749637"/>
                </a:cubicBezTo>
                <a:cubicBezTo>
                  <a:pt x="1182130" y="4761994"/>
                  <a:pt x="1191963" y="4773425"/>
                  <a:pt x="1198605" y="4786708"/>
                </a:cubicBezTo>
                <a:cubicBezTo>
                  <a:pt x="1204430" y="4798358"/>
                  <a:pt x="1204500" y="4812469"/>
                  <a:pt x="1210962" y="4823778"/>
                </a:cubicBezTo>
                <a:cubicBezTo>
                  <a:pt x="1233518" y="4863251"/>
                  <a:pt x="1283242" y="4904694"/>
                  <a:pt x="1297459" y="4947345"/>
                </a:cubicBezTo>
                <a:cubicBezTo>
                  <a:pt x="1315342" y="5000994"/>
                  <a:pt x="1300606" y="4975206"/>
                  <a:pt x="1346886" y="5021486"/>
                </a:cubicBezTo>
                <a:cubicBezTo>
                  <a:pt x="1351005" y="5033843"/>
                  <a:pt x="1352917" y="5047170"/>
                  <a:pt x="1359243" y="5058556"/>
                </a:cubicBezTo>
                <a:cubicBezTo>
                  <a:pt x="1373668" y="5084520"/>
                  <a:pt x="1399277" y="5104519"/>
                  <a:pt x="1408670" y="5132697"/>
                </a:cubicBezTo>
                <a:cubicBezTo>
                  <a:pt x="1416908" y="5157410"/>
                  <a:pt x="1428275" y="5181293"/>
                  <a:pt x="1433384" y="5206837"/>
                </a:cubicBezTo>
                <a:cubicBezTo>
                  <a:pt x="1461009" y="5344968"/>
                  <a:pt x="1434796" y="5295455"/>
                  <a:pt x="1482811" y="5367475"/>
                </a:cubicBezTo>
                <a:cubicBezTo>
                  <a:pt x="1495975" y="5433298"/>
                  <a:pt x="1474165" y="5429259"/>
                  <a:pt x="1507524" y="5429259"/>
                </a:cubicBezTo>
              </a:path>
            </a:pathLst>
          </a:cu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4887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Planning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1186" y="1255923"/>
            <a:ext cx="40221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Generate initial path to explore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Plan path for feasible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Plan path to avoid obstacles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Efficiently search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Update plan based on dynamic environment</a:t>
            </a:r>
          </a:p>
          <a:p>
            <a:pPr marL="285750" indent="-285750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803816" y="899742"/>
            <a:ext cx="5340184" cy="5958258"/>
            <a:chOff x="3803816" y="899742"/>
            <a:chExt cx="5340184" cy="5958258"/>
          </a:xfrm>
        </p:grpSpPr>
        <p:grpSp>
          <p:nvGrpSpPr>
            <p:cNvPr id="13" name="Group 17"/>
            <p:cNvGrpSpPr/>
            <p:nvPr/>
          </p:nvGrpSpPr>
          <p:grpSpPr>
            <a:xfrm>
              <a:off x="3999123" y="899742"/>
              <a:ext cx="5144877" cy="5958258"/>
              <a:chOff x="3999123" y="899742"/>
              <a:chExt cx="5144877" cy="5958258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999123" y="899742"/>
                <a:ext cx="5144877" cy="5958258"/>
              </a:xfrm>
              <a:prstGeom prst="rect">
                <a:avLst/>
              </a:prstGeom>
            </p:spPr>
          </p:pic>
          <p:sp>
            <p:nvSpPr>
              <p:cNvPr id="18" name="Flowchart: Alternate Process 17"/>
              <p:cNvSpPr/>
              <p:nvPr/>
            </p:nvSpPr>
            <p:spPr>
              <a:xfrm>
                <a:off x="5078777" y="3294043"/>
                <a:ext cx="385590" cy="121186"/>
              </a:xfrm>
              <a:prstGeom prst="flowChartAlternateProcess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2"/>
              <p:cNvSpPr txBox="1"/>
              <p:nvPr/>
            </p:nvSpPr>
            <p:spPr>
              <a:xfrm>
                <a:off x="4043191" y="3216136"/>
                <a:ext cx="9915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“Roadblock”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065302" y="2607624"/>
                <a:ext cx="385590" cy="1211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 rot="5400000">
                <a:off x="7023567" y="1336958"/>
                <a:ext cx="385590" cy="1211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341221" y="5859137"/>
                <a:ext cx="385590" cy="1211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043191" y="3548863"/>
                <a:ext cx="9915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“Target”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5-Point Star 23"/>
              <p:cNvSpPr/>
              <p:nvPr/>
            </p:nvSpPr>
            <p:spPr>
              <a:xfrm>
                <a:off x="8601701" y="2103817"/>
                <a:ext cx="316493" cy="330008"/>
              </a:xfrm>
              <a:prstGeom prst="star5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3803816" y="4089720"/>
              <a:ext cx="13440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“Complete Block”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ctagon 15"/>
            <p:cNvSpPr/>
            <p:nvPr/>
          </p:nvSpPr>
          <p:spPr>
            <a:xfrm>
              <a:off x="8534711" y="3688790"/>
              <a:ext cx="385590" cy="385735"/>
            </a:xfrm>
            <a:prstGeom prst="octag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Freeform 26"/>
          <p:cNvSpPr/>
          <p:nvPr/>
        </p:nvSpPr>
        <p:spPr>
          <a:xfrm>
            <a:off x="6203092" y="1231033"/>
            <a:ext cx="2693773" cy="5602253"/>
          </a:xfrm>
          <a:custGeom>
            <a:avLst/>
            <a:gdLst>
              <a:gd name="connsiteX0" fmla="*/ 1309816 w 2693773"/>
              <a:gd name="connsiteY0" fmla="*/ 5602253 h 5602253"/>
              <a:gd name="connsiteX1" fmla="*/ 1297459 w 2693773"/>
              <a:gd name="connsiteY1" fmla="*/ 5565183 h 5602253"/>
              <a:gd name="connsiteX2" fmla="*/ 1285103 w 2693773"/>
              <a:gd name="connsiteY2" fmla="*/ 5515756 h 5602253"/>
              <a:gd name="connsiteX3" fmla="*/ 1260389 w 2693773"/>
              <a:gd name="connsiteY3" fmla="*/ 5478686 h 5602253"/>
              <a:gd name="connsiteX4" fmla="*/ 1223319 w 2693773"/>
              <a:gd name="connsiteY4" fmla="*/ 5404545 h 5602253"/>
              <a:gd name="connsiteX5" fmla="*/ 1161535 w 2693773"/>
              <a:gd name="connsiteY5" fmla="*/ 5392189 h 5602253"/>
              <a:gd name="connsiteX6" fmla="*/ 1112108 w 2693773"/>
              <a:gd name="connsiteY6" fmla="*/ 5367475 h 5602253"/>
              <a:gd name="connsiteX7" fmla="*/ 1000897 w 2693773"/>
              <a:gd name="connsiteY7" fmla="*/ 5355118 h 5602253"/>
              <a:gd name="connsiteX8" fmla="*/ 951470 w 2693773"/>
              <a:gd name="connsiteY8" fmla="*/ 5342762 h 5602253"/>
              <a:gd name="connsiteX9" fmla="*/ 902043 w 2693773"/>
              <a:gd name="connsiteY9" fmla="*/ 5305691 h 5602253"/>
              <a:gd name="connsiteX10" fmla="*/ 852616 w 2693773"/>
              <a:gd name="connsiteY10" fmla="*/ 5293335 h 5602253"/>
              <a:gd name="connsiteX11" fmla="*/ 766119 w 2693773"/>
              <a:gd name="connsiteY11" fmla="*/ 5268621 h 5602253"/>
              <a:gd name="connsiteX12" fmla="*/ 729049 w 2693773"/>
              <a:gd name="connsiteY12" fmla="*/ 5243908 h 5602253"/>
              <a:gd name="connsiteX13" fmla="*/ 543697 w 2693773"/>
              <a:gd name="connsiteY13" fmla="*/ 5219194 h 5602253"/>
              <a:gd name="connsiteX14" fmla="*/ 506627 w 2693773"/>
              <a:gd name="connsiteY14" fmla="*/ 5206837 h 5602253"/>
              <a:gd name="connsiteX15" fmla="*/ 197708 w 2693773"/>
              <a:gd name="connsiteY15" fmla="*/ 5182124 h 5602253"/>
              <a:gd name="connsiteX16" fmla="*/ 160638 w 2693773"/>
              <a:gd name="connsiteY16" fmla="*/ 5145053 h 5602253"/>
              <a:gd name="connsiteX17" fmla="*/ 111211 w 2693773"/>
              <a:gd name="connsiteY17" fmla="*/ 5070913 h 5602253"/>
              <a:gd name="connsiteX18" fmla="*/ 98854 w 2693773"/>
              <a:gd name="connsiteY18" fmla="*/ 5033843 h 5602253"/>
              <a:gd name="connsiteX19" fmla="*/ 49427 w 2693773"/>
              <a:gd name="connsiteY19" fmla="*/ 4947345 h 5602253"/>
              <a:gd name="connsiteX20" fmla="*/ 37070 w 2693773"/>
              <a:gd name="connsiteY20" fmla="*/ 4910275 h 5602253"/>
              <a:gd name="connsiteX21" fmla="*/ 24713 w 2693773"/>
              <a:gd name="connsiteY21" fmla="*/ 4860848 h 5602253"/>
              <a:gd name="connsiteX22" fmla="*/ 0 w 2693773"/>
              <a:gd name="connsiteY22" fmla="*/ 4823778 h 5602253"/>
              <a:gd name="connsiteX23" fmla="*/ 12357 w 2693773"/>
              <a:gd name="connsiteY23" fmla="*/ 4613713 h 5602253"/>
              <a:gd name="connsiteX24" fmla="*/ 74140 w 2693773"/>
              <a:gd name="connsiteY24" fmla="*/ 4502502 h 5602253"/>
              <a:gd name="connsiteX25" fmla="*/ 172994 w 2693773"/>
              <a:gd name="connsiteY25" fmla="*/ 4416005 h 5602253"/>
              <a:gd name="connsiteX26" fmla="*/ 234778 w 2693773"/>
              <a:gd name="connsiteY26" fmla="*/ 4403648 h 5602253"/>
              <a:gd name="connsiteX27" fmla="*/ 271849 w 2693773"/>
              <a:gd name="connsiteY27" fmla="*/ 4391291 h 5602253"/>
              <a:gd name="connsiteX28" fmla="*/ 333632 w 2693773"/>
              <a:gd name="connsiteY28" fmla="*/ 4378935 h 5602253"/>
              <a:gd name="connsiteX29" fmla="*/ 444843 w 2693773"/>
              <a:gd name="connsiteY29" fmla="*/ 4354221 h 5602253"/>
              <a:gd name="connsiteX30" fmla="*/ 642551 w 2693773"/>
              <a:gd name="connsiteY30" fmla="*/ 4366578 h 5602253"/>
              <a:gd name="connsiteX31" fmla="*/ 729049 w 2693773"/>
              <a:gd name="connsiteY31" fmla="*/ 4391291 h 5602253"/>
              <a:gd name="connsiteX32" fmla="*/ 753762 w 2693773"/>
              <a:gd name="connsiteY32" fmla="*/ 4428362 h 5602253"/>
              <a:gd name="connsiteX33" fmla="*/ 778476 w 2693773"/>
              <a:gd name="connsiteY33" fmla="*/ 4502502 h 5602253"/>
              <a:gd name="connsiteX34" fmla="*/ 766119 w 2693773"/>
              <a:gd name="connsiteY34" fmla="*/ 4613713 h 5602253"/>
              <a:gd name="connsiteX35" fmla="*/ 753762 w 2693773"/>
              <a:gd name="connsiteY35" fmla="*/ 4650783 h 5602253"/>
              <a:gd name="connsiteX36" fmla="*/ 778476 w 2693773"/>
              <a:gd name="connsiteY36" fmla="*/ 4774351 h 5602253"/>
              <a:gd name="connsiteX37" fmla="*/ 803189 w 2693773"/>
              <a:gd name="connsiteY37" fmla="*/ 4848491 h 5602253"/>
              <a:gd name="connsiteX38" fmla="*/ 815546 w 2693773"/>
              <a:gd name="connsiteY38" fmla="*/ 4885562 h 5602253"/>
              <a:gd name="connsiteX39" fmla="*/ 840259 w 2693773"/>
              <a:gd name="connsiteY39" fmla="*/ 4996772 h 5602253"/>
              <a:gd name="connsiteX40" fmla="*/ 877330 w 2693773"/>
              <a:gd name="connsiteY40" fmla="*/ 5070913 h 5602253"/>
              <a:gd name="connsiteX41" fmla="*/ 914400 w 2693773"/>
              <a:gd name="connsiteY41" fmla="*/ 5095626 h 5602253"/>
              <a:gd name="connsiteX42" fmla="*/ 926757 w 2693773"/>
              <a:gd name="connsiteY42" fmla="*/ 5132697 h 5602253"/>
              <a:gd name="connsiteX43" fmla="*/ 963827 w 2693773"/>
              <a:gd name="connsiteY43" fmla="*/ 5157410 h 5602253"/>
              <a:gd name="connsiteX44" fmla="*/ 1000897 w 2693773"/>
              <a:gd name="connsiteY44" fmla="*/ 5194481 h 5602253"/>
              <a:gd name="connsiteX45" fmla="*/ 1037967 w 2693773"/>
              <a:gd name="connsiteY45" fmla="*/ 5169767 h 5602253"/>
              <a:gd name="connsiteX46" fmla="*/ 1285103 w 2693773"/>
              <a:gd name="connsiteY46" fmla="*/ 5145053 h 5602253"/>
              <a:gd name="connsiteX47" fmla="*/ 1359243 w 2693773"/>
              <a:gd name="connsiteY47" fmla="*/ 5095626 h 5602253"/>
              <a:gd name="connsiteX48" fmla="*/ 1396313 w 2693773"/>
              <a:gd name="connsiteY48" fmla="*/ 5021486 h 5602253"/>
              <a:gd name="connsiteX49" fmla="*/ 1421027 w 2693773"/>
              <a:gd name="connsiteY49" fmla="*/ 4749637 h 5602253"/>
              <a:gd name="connsiteX50" fmla="*/ 1433384 w 2693773"/>
              <a:gd name="connsiteY50" fmla="*/ 4712567 h 5602253"/>
              <a:gd name="connsiteX51" fmla="*/ 1458097 w 2693773"/>
              <a:gd name="connsiteY51" fmla="*/ 4601356 h 5602253"/>
              <a:gd name="connsiteX52" fmla="*/ 1482811 w 2693773"/>
              <a:gd name="connsiteY52" fmla="*/ 4440718 h 5602253"/>
              <a:gd name="connsiteX53" fmla="*/ 1519881 w 2693773"/>
              <a:gd name="connsiteY53" fmla="*/ 4366578 h 5602253"/>
              <a:gd name="connsiteX54" fmla="*/ 1532238 w 2693773"/>
              <a:gd name="connsiteY54" fmla="*/ 4329508 h 5602253"/>
              <a:gd name="connsiteX55" fmla="*/ 1556951 w 2693773"/>
              <a:gd name="connsiteY55" fmla="*/ 4292437 h 5602253"/>
              <a:gd name="connsiteX56" fmla="*/ 1594022 w 2693773"/>
              <a:gd name="connsiteY56" fmla="*/ 4218297 h 5602253"/>
              <a:gd name="connsiteX57" fmla="*/ 1631092 w 2693773"/>
              <a:gd name="connsiteY57" fmla="*/ 4144156 h 5602253"/>
              <a:gd name="connsiteX58" fmla="*/ 1668162 w 2693773"/>
              <a:gd name="connsiteY58" fmla="*/ 4131799 h 5602253"/>
              <a:gd name="connsiteX59" fmla="*/ 1791730 w 2693773"/>
              <a:gd name="connsiteY59" fmla="*/ 4094729 h 5602253"/>
              <a:gd name="connsiteX60" fmla="*/ 2248930 w 2693773"/>
              <a:gd name="connsiteY60" fmla="*/ 4094729 h 5602253"/>
              <a:gd name="connsiteX61" fmla="*/ 2286000 w 2693773"/>
              <a:gd name="connsiteY61" fmla="*/ 4107086 h 5602253"/>
              <a:gd name="connsiteX62" fmla="*/ 2347784 w 2693773"/>
              <a:gd name="connsiteY62" fmla="*/ 4119443 h 5602253"/>
              <a:gd name="connsiteX63" fmla="*/ 2384854 w 2693773"/>
              <a:gd name="connsiteY63" fmla="*/ 4144156 h 5602253"/>
              <a:gd name="connsiteX64" fmla="*/ 2496065 w 2693773"/>
              <a:gd name="connsiteY64" fmla="*/ 4193583 h 5602253"/>
              <a:gd name="connsiteX65" fmla="*/ 2533135 w 2693773"/>
              <a:gd name="connsiteY65" fmla="*/ 4267724 h 5602253"/>
              <a:gd name="connsiteX66" fmla="*/ 2557849 w 2693773"/>
              <a:gd name="connsiteY66" fmla="*/ 4304794 h 5602253"/>
              <a:gd name="connsiteX67" fmla="*/ 2582562 w 2693773"/>
              <a:gd name="connsiteY67" fmla="*/ 4378935 h 5602253"/>
              <a:gd name="connsiteX68" fmla="*/ 2594919 w 2693773"/>
              <a:gd name="connsiteY68" fmla="*/ 4416005 h 5602253"/>
              <a:gd name="connsiteX69" fmla="*/ 2594919 w 2693773"/>
              <a:gd name="connsiteY69" fmla="*/ 4650783 h 5602253"/>
              <a:gd name="connsiteX70" fmla="*/ 2570205 w 2693773"/>
              <a:gd name="connsiteY70" fmla="*/ 4749637 h 5602253"/>
              <a:gd name="connsiteX71" fmla="*/ 2545492 w 2693773"/>
              <a:gd name="connsiteY71" fmla="*/ 4786708 h 5602253"/>
              <a:gd name="connsiteX72" fmla="*/ 2508422 w 2693773"/>
              <a:gd name="connsiteY72" fmla="*/ 4910275 h 5602253"/>
              <a:gd name="connsiteX73" fmla="*/ 2483708 w 2693773"/>
              <a:gd name="connsiteY73" fmla="*/ 4947345 h 5602253"/>
              <a:gd name="connsiteX74" fmla="*/ 2421924 w 2693773"/>
              <a:gd name="connsiteY74" fmla="*/ 5058556 h 5602253"/>
              <a:gd name="connsiteX75" fmla="*/ 2347784 w 2693773"/>
              <a:gd name="connsiteY75" fmla="*/ 5083270 h 5602253"/>
              <a:gd name="connsiteX76" fmla="*/ 2310713 w 2693773"/>
              <a:gd name="connsiteY76" fmla="*/ 5095626 h 5602253"/>
              <a:gd name="connsiteX77" fmla="*/ 2187146 w 2693773"/>
              <a:gd name="connsiteY77" fmla="*/ 5083270 h 5602253"/>
              <a:gd name="connsiteX78" fmla="*/ 2150076 w 2693773"/>
              <a:gd name="connsiteY78" fmla="*/ 5070913 h 5602253"/>
              <a:gd name="connsiteX79" fmla="*/ 2137719 w 2693773"/>
              <a:gd name="connsiteY79" fmla="*/ 5033843 h 5602253"/>
              <a:gd name="connsiteX80" fmla="*/ 2100649 w 2693773"/>
              <a:gd name="connsiteY80" fmla="*/ 5009129 h 5602253"/>
              <a:gd name="connsiteX81" fmla="*/ 2063578 w 2693773"/>
              <a:gd name="connsiteY81" fmla="*/ 4910275 h 5602253"/>
              <a:gd name="connsiteX82" fmla="*/ 2038865 w 2693773"/>
              <a:gd name="connsiteY82" fmla="*/ 4836135 h 5602253"/>
              <a:gd name="connsiteX83" fmla="*/ 2026508 w 2693773"/>
              <a:gd name="connsiteY83" fmla="*/ 4799064 h 5602253"/>
              <a:gd name="connsiteX84" fmla="*/ 2014151 w 2693773"/>
              <a:gd name="connsiteY84" fmla="*/ 4761994 h 5602253"/>
              <a:gd name="connsiteX85" fmla="*/ 2001794 w 2693773"/>
              <a:gd name="connsiteY85" fmla="*/ 4712567 h 5602253"/>
              <a:gd name="connsiteX86" fmla="*/ 1964724 w 2693773"/>
              <a:gd name="connsiteY86" fmla="*/ 4428362 h 5602253"/>
              <a:gd name="connsiteX87" fmla="*/ 1940011 w 2693773"/>
              <a:gd name="connsiteY87" fmla="*/ 4391291 h 5602253"/>
              <a:gd name="connsiteX88" fmla="*/ 1902940 w 2693773"/>
              <a:gd name="connsiteY88" fmla="*/ 4378935 h 5602253"/>
              <a:gd name="connsiteX89" fmla="*/ 1865870 w 2693773"/>
              <a:gd name="connsiteY89" fmla="*/ 4354221 h 5602253"/>
              <a:gd name="connsiteX90" fmla="*/ 1841157 w 2693773"/>
              <a:gd name="connsiteY90" fmla="*/ 4317151 h 5602253"/>
              <a:gd name="connsiteX91" fmla="*/ 1804086 w 2693773"/>
              <a:gd name="connsiteY91" fmla="*/ 4304794 h 5602253"/>
              <a:gd name="connsiteX92" fmla="*/ 1779373 w 2693773"/>
              <a:gd name="connsiteY92" fmla="*/ 4267724 h 5602253"/>
              <a:gd name="connsiteX93" fmla="*/ 1655805 w 2693773"/>
              <a:gd name="connsiteY93" fmla="*/ 4218297 h 5602253"/>
              <a:gd name="connsiteX94" fmla="*/ 1581665 w 2693773"/>
              <a:gd name="connsiteY94" fmla="*/ 4193583 h 5602253"/>
              <a:gd name="connsiteX95" fmla="*/ 1519881 w 2693773"/>
              <a:gd name="connsiteY95" fmla="*/ 4144156 h 5602253"/>
              <a:gd name="connsiteX96" fmla="*/ 1482811 w 2693773"/>
              <a:gd name="connsiteY96" fmla="*/ 4107086 h 5602253"/>
              <a:gd name="connsiteX97" fmla="*/ 1408670 w 2693773"/>
              <a:gd name="connsiteY97" fmla="*/ 4057659 h 5602253"/>
              <a:gd name="connsiteX98" fmla="*/ 1346886 w 2693773"/>
              <a:gd name="connsiteY98" fmla="*/ 3946448 h 5602253"/>
              <a:gd name="connsiteX99" fmla="*/ 1322173 w 2693773"/>
              <a:gd name="connsiteY99" fmla="*/ 3909378 h 5602253"/>
              <a:gd name="connsiteX100" fmla="*/ 1309816 w 2693773"/>
              <a:gd name="connsiteY100" fmla="*/ 3588102 h 5602253"/>
              <a:gd name="connsiteX101" fmla="*/ 1371600 w 2693773"/>
              <a:gd name="connsiteY101" fmla="*/ 3476891 h 5602253"/>
              <a:gd name="connsiteX102" fmla="*/ 1408670 w 2693773"/>
              <a:gd name="connsiteY102" fmla="*/ 3402751 h 5602253"/>
              <a:gd name="connsiteX103" fmla="*/ 1421027 w 2693773"/>
              <a:gd name="connsiteY103" fmla="*/ 3353324 h 5602253"/>
              <a:gd name="connsiteX104" fmla="*/ 1445740 w 2693773"/>
              <a:gd name="connsiteY104" fmla="*/ 3279183 h 5602253"/>
              <a:gd name="connsiteX105" fmla="*/ 1433384 w 2693773"/>
              <a:gd name="connsiteY105" fmla="*/ 3069118 h 5602253"/>
              <a:gd name="connsiteX106" fmla="*/ 1371600 w 2693773"/>
              <a:gd name="connsiteY106" fmla="*/ 3007335 h 5602253"/>
              <a:gd name="connsiteX107" fmla="*/ 1297459 w 2693773"/>
              <a:gd name="connsiteY107" fmla="*/ 2982621 h 5602253"/>
              <a:gd name="connsiteX108" fmla="*/ 1260389 w 2693773"/>
              <a:gd name="connsiteY108" fmla="*/ 2970264 h 5602253"/>
              <a:gd name="connsiteX109" fmla="*/ 1037967 w 2693773"/>
              <a:gd name="connsiteY109" fmla="*/ 2945551 h 5602253"/>
              <a:gd name="connsiteX110" fmla="*/ 914400 w 2693773"/>
              <a:gd name="connsiteY110" fmla="*/ 2908481 h 5602253"/>
              <a:gd name="connsiteX111" fmla="*/ 877330 w 2693773"/>
              <a:gd name="connsiteY111" fmla="*/ 2896124 h 5602253"/>
              <a:gd name="connsiteX112" fmla="*/ 815546 w 2693773"/>
              <a:gd name="connsiteY112" fmla="*/ 2883767 h 5602253"/>
              <a:gd name="connsiteX113" fmla="*/ 691978 w 2693773"/>
              <a:gd name="connsiteY113" fmla="*/ 2834340 h 5602253"/>
              <a:gd name="connsiteX114" fmla="*/ 654908 w 2693773"/>
              <a:gd name="connsiteY114" fmla="*/ 2821983 h 5602253"/>
              <a:gd name="connsiteX115" fmla="*/ 617838 w 2693773"/>
              <a:gd name="connsiteY115" fmla="*/ 2784913 h 5602253"/>
              <a:gd name="connsiteX116" fmla="*/ 580767 w 2693773"/>
              <a:gd name="connsiteY116" fmla="*/ 2760199 h 5602253"/>
              <a:gd name="connsiteX117" fmla="*/ 518984 w 2693773"/>
              <a:gd name="connsiteY117" fmla="*/ 2710772 h 5602253"/>
              <a:gd name="connsiteX118" fmla="*/ 481913 w 2693773"/>
              <a:gd name="connsiteY118" fmla="*/ 2673702 h 5602253"/>
              <a:gd name="connsiteX119" fmla="*/ 444843 w 2693773"/>
              <a:gd name="connsiteY119" fmla="*/ 2648989 h 5602253"/>
              <a:gd name="connsiteX120" fmla="*/ 420130 w 2693773"/>
              <a:gd name="connsiteY120" fmla="*/ 2611918 h 5602253"/>
              <a:gd name="connsiteX121" fmla="*/ 383059 w 2693773"/>
              <a:gd name="connsiteY121" fmla="*/ 2562491 h 5602253"/>
              <a:gd name="connsiteX122" fmla="*/ 333632 w 2693773"/>
              <a:gd name="connsiteY122" fmla="*/ 2488351 h 5602253"/>
              <a:gd name="connsiteX123" fmla="*/ 296562 w 2693773"/>
              <a:gd name="connsiteY123" fmla="*/ 2414210 h 5602253"/>
              <a:gd name="connsiteX124" fmla="*/ 271849 w 2693773"/>
              <a:gd name="connsiteY124" fmla="*/ 2340070 h 5602253"/>
              <a:gd name="connsiteX125" fmla="*/ 247135 w 2693773"/>
              <a:gd name="connsiteY125" fmla="*/ 2302999 h 5602253"/>
              <a:gd name="connsiteX126" fmla="*/ 222422 w 2693773"/>
              <a:gd name="connsiteY126" fmla="*/ 2228859 h 5602253"/>
              <a:gd name="connsiteX127" fmla="*/ 160638 w 2693773"/>
              <a:gd name="connsiteY127" fmla="*/ 2043508 h 5602253"/>
              <a:gd name="connsiteX128" fmla="*/ 135924 w 2693773"/>
              <a:gd name="connsiteY128" fmla="*/ 1969367 h 5602253"/>
              <a:gd name="connsiteX129" fmla="*/ 123567 w 2693773"/>
              <a:gd name="connsiteY129" fmla="*/ 1932297 h 5602253"/>
              <a:gd name="connsiteX130" fmla="*/ 98854 w 2693773"/>
              <a:gd name="connsiteY130" fmla="*/ 1833443 h 5602253"/>
              <a:gd name="connsiteX131" fmla="*/ 86497 w 2693773"/>
              <a:gd name="connsiteY131" fmla="*/ 1784016 h 5602253"/>
              <a:gd name="connsiteX132" fmla="*/ 61784 w 2693773"/>
              <a:gd name="connsiteY132" fmla="*/ 1746945 h 5602253"/>
              <a:gd name="connsiteX133" fmla="*/ 74140 w 2693773"/>
              <a:gd name="connsiteY133" fmla="*/ 1054967 h 5602253"/>
              <a:gd name="connsiteX134" fmla="*/ 86497 w 2693773"/>
              <a:gd name="connsiteY134" fmla="*/ 956113 h 5602253"/>
              <a:gd name="connsiteX135" fmla="*/ 98854 w 2693773"/>
              <a:gd name="connsiteY135" fmla="*/ 919043 h 5602253"/>
              <a:gd name="connsiteX136" fmla="*/ 123567 w 2693773"/>
              <a:gd name="connsiteY136" fmla="*/ 733691 h 5602253"/>
              <a:gd name="connsiteX137" fmla="*/ 135924 w 2693773"/>
              <a:gd name="connsiteY137" fmla="*/ 684264 h 5602253"/>
              <a:gd name="connsiteX138" fmla="*/ 160638 w 2693773"/>
              <a:gd name="connsiteY138" fmla="*/ 511270 h 5602253"/>
              <a:gd name="connsiteX139" fmla="*/ 185351 w 2693773"/>
              <a:gd name="connsiteY139" fmla="*/ 437129 h 5602253"/>
              <a:gd name="connsiteX140" fmla="*/ 210065 w 2693773"/>
              <a:gd name="connsiteY140" fmla="*/ 400059 h 5602253"/>
              <a:gd name="connsiteX141" fmla="*/ 222422 w 2693773"/>
              <a:gd name="connsiteY141" fmla="*/ 362989 h 5602253"/>
              <a:gd name="connsiteX142" fmla="*/ 296562 w 2693773"/>
              <a:gd name="connsiteY142" fmla="*/ 301205 h 5602253"/>
              <a:gd name="connsiteX143" fmla="*/ 308919 w 2693773"/>
              <a:gd name="connsiteY143" fmla="*/ 264135 h 5602253"/>
              <a:gd name="connsiteX144" fmla="*/ 383059 w 2693773"/>
              <a:gd name="connsiteY144" fmla="*/ 214708 h 5602253"/>
              <a:gd name="connsiteX145" fmla="*/ 420130 w 2693773"/>
              <a:gd name="connsiteY145" fmla="*/ 189994 h 5602253"/>
              <a:gd name="connsiteX146" fmla="*/ 457200 w 2693773"/>
              <a:gd name="connsiteY146" fmla="*/ 152924 h 5602253"/>
              <a:gd name="connsiteX147" fmla="*/ 568411 w 2693773"/>
              <a:gd name="connsiteY147" fmla="*/ 91140 h 5602253"/>
              <a:gd name="connsiteX148" fmla="*/ 617838 w 2693773"/>
              <a:gd name="connsiteY148" fmla="*/ 78783 h 5602253"/>
              <a:gd name="connsiteX149" fmla="*/ 654908 w 2693773"/>
              <a:gd name="connsiteY149" fmla="*/ 54070 h 5602253"/>
              <a:gd name="connsiteX150" fmla="*/ 815546 w 2693773"/>
              <a:gd name="connsiteY150" fmla="*/ 41713 h 5602253"/>
              <a:gd name="connsiteX151" fmla="*/ 1000897 w 2693773"/>
              <a:gd name="connsiteY151" fmla="*/ 66426 h 5602253"/>
              <a:gd name="connsiteX152" fmla="*/ 1149178 w 2693773"/>
              <a:gd name="connsiteY152" fmla="*/ 78783 h 5602253"/>
              <a:gd name="connsiteX153" fmla="*/ 1482811 w 2693773"/>
              <a:gd name="connsiteY153" fmla="*/ 66426 h 5602253"/>
              <a:gd name="connsiteX154" fmla="*/ 1519881 w 2693773"/>
              <a:gd name="connsiteY154" fmla="*/ 54070 h 5602253"/>
              <a:gd name="connsiteX155" fmla="*/ 1594022 w 2693773"/>
              <a:gd name="connsiteY155" fmla="*/ 41713 h 5602253"/>
              <a:gd name="connsiteX156" fmla="*/ 1655805 w 2693773"/>
              <a:gd name="connsiteY156" fmla="*/ 29356 h 5602253"/>
              <a:gd name="connsiteX157" fmla="*/ 1828800 w 2693773"/>
              <a:gd name="connsiteY157" fmla="*/ 4643 h 5602253"/>
              <a:gd name="connsiteX158" fmla="*/ 1977081 w 2693773"/>
              <a:gd name="connsiteY158" fmla="*/ 16999 h 5602253"/>
              <a:gd name="connsiteX159" fmla="*/ 2063578 w 2693773"/>
              <a:gd name="connsiteY159" fmla="*/ 54070 h 5602253"/>
              <a:gd name="connsiteX160" fmla="*/ 2113005 w 2693773"/>
              <a:gd name="connsiteY160" fmla="*/ 66426 h 5602253"/>
              <a:gd name="connsiteX161" fmla="*/ 2323070 w 2693773"/>
              <a:gd name="connsiteY161" fmla="*/ 103497 h 5602253"/>
              <a:gd name="connsiteX162" fmla="*/ 2360140 w 2693773"/>
              <a:gd name="connsiteY162" fmla="*/ 115853 h 5602253"/>
              <a:gd name="connsiteX163" fmla="*/ 2421924 w 2693773"/>
              <a:gd name="connsiteY163" fmla="*/ 128210 h 5602253"/>
              <a:gd name="connsiteX164" fmla="*/ 2458994 w 2693773"/>
              <a:gd name="connsiteY164" fmla="*/ 152924 h 5602253"/>
              <a:gd name="connsiteX165" fmla="*/ 2508422 w 2693773"/>
              <a:gd name="connsiteY165" fmla="*/ 264135 h 5602253"/>
              <a:gd name="connsiteX166" fmla="*/ 2520778 w 2693773"/>
              <a:gd name="connsiteY166" fmla="*/ 301205 h 5602253"/>
              <a:gd name="connsiteX167" fmla="*/ 2533135 w 2693773"/>
              <a:gd name="connsiteY167" fmla="*/ 412416 h 5602253"/>
              <a:gd name="connsiteX168" fmla="*/ 2545492 w 2693773"/>
              <a:gd name="connsiteY168" fmla="*/ 449486 h 5602253"/>
              <a:gd name="connsiteX169" fmla="*/ 2533135 w 2693773"/>
              <a:gd name="connsiteY169" fmla="*/ 622481 h 5602253"/>
              <a:gd name="connsiteX170" fmla="*/ 2508422 w 2693773"/>
              <a:gd name="connsiteY170" fmla="*/ 659551 h 5602253"/>
              <a:gd name="connsiteX171" fmla="*/ 2446638 w 2693773"/>
              <a:gd name="connsiteY171" fmla="*/ 783118 h 5602253"/>
              <a:gd name="connsiteX172" fmla="*/ 2434281 w 2693773"/>
              <a:gd name="connsiteY172" fmla="*/ 820189 h 5602253"/>
              <a:gd name="connsiteX173" fmla="*/ 2323070 w 2693773"/>
              <a:gd name="connsiteY173" fmla="*/ 906686 h 5602253"/>
              <a:gd name="connsiteX174" fmla="*/ 2273643 w 2693773"/>
              <a:gd name="connsiteY174" fmla="*/ 919043 h 5602253"/>
              <a:gd name="connsiteX175" fmla="*/ 2199503 w 2693773"/>
              <a:gd name="connsiteY175" fmla="*/ 943756 h 5602253"/>
              <a:gd name="connsiteX176" fmla="*/ 1902940 w 2693773"/>
              <a:gd name="connsiteY176" fmla="*/ 931399 h 5602253"/>
              <a:gd name="connsiteX177" fmla="*/ 1853513 w 2693773"/>
              <a:gd name="connsiteY177" fmla="*/ 919043 h 5602253"/>
              <a:gd name="connsiteX178" fmla="*/ 1791730 w 2693773"/>
              <a:gd name="connsiteY178" fmla="*/ 906686 h 5602253"/>
              <a:gd name="connsiteX179" fmla="*/ 1717589 w 2693773"/>
              <a:gd name="connsiteY179" fmla="*/ 881972 h 5602253"/>
              <a:gd name="connsiteX180" fmla="*/ 1643449 w 2693773"/>
              <a:gd name="connsiteY180" fmla="*/ 832545 h 5602253"/>
              <a:gd name="connsiteX181" fmla="*/ 1556951 w 2693773"/>
              <a:gd name="connsiteY181" fmla="*/ 770762 h 5602253"/>
              <a:gd name="connsiteX182" fmla="*/ 1507524 w 2693773"/>
              <a:gd name="connsiteY182" fmla="*/ 721335 h 5602253"/>
              <a:gd name="connsiteX183" fmla="*/ 1482811 w 2693773"/>
              <a:gd name="connsiteY183" fmla="*/ 684264 h 5602253"/>
              <a:gd name="connsiteX184" fmla="*/ 1445740 w 2693773"/>
              <a:gd name="connsiteY184" fmla="*/ 659551 h 5602253"/>
              <a:gd name="connsiteX185" fmla="*/ 1383957 w 2693773"/>
              <a:gd name="connsiteY185" fmla="*/ 597767 h 5602253"/>
              <a:gd name="connsiteX186" fmla="*/ 1334530 w 2693773"/>
              <a:gd name="connsiteY186" fmla="*/ 523626 h 5602253"/>
              <a:gd name="connsiteX187" fmla="*/ 1309816 w 2693773"/>
              <a:gd name="connsiteY187" fmla="*/ 486556 h 5602253"/>
              <a:gd name="connsiteX188" fmla="*/ 1285103 w 2693773"/>
              <a:gd name="connsiteY188" fmla="*/ 449486 h 5602253"/>
              <a:gd name="connsiteX189" fmla="*/ 1248032 w 2693773"/>
              <a:gd name="connsiteY189" fmla="*/ 412416 h 5602253"/>
              <a:gd name="connsiteX190" fmla="*/ 1223319 w 2693773"/>
              <a:gd name="connsiteY190" fmla="*/ 375345 h 5602253"/>
              <a:gd name="connsiteX191" fmla="*/ 1112108 w 2693773"/>
              <a:gd name="connsiteY191" fmla="*/ 350632 h 5602253"/>
              <a:gd name="connsiteX192" fmla="*/ 1075038 w 2693773"/>
              <a:gd name="connsiteY192" fmla="*/ 338275 h 5602253"/>
              <a:gd name="connsiteX193" fmla="*/ 864973 w 2693773"/>
              <a:gd name="connsiteY193" fmla="*/ 325918 h 5602253"/>
              <a:gd name="connsiteX194" fmla="*/ 716692 w 2693773"/>
              <a:gd name="connsiteY194" fmla="*/ 350632 h 5602253"/>
              <a:gd name="connsiteX195" fmla="*/ 667265 w 2693773"/>
              <a:gd name="connsiteY195" fmla="*/ 412416 h 5602253"/>
              <a:gd name="connsiteX196" fmla="*/ 642551 w 2693773"/>
              <a:gd name="connsiteY196" fmla="*/ 511270 h 5602253"/>
              <a:gd name="connsiteX197" fmla="*/ 667265 w 2693773"/>
              <a:gd name="connsiteY197" fmla="*/ 746048 h 5602253"/>
              <a:gd name="connsiteX198" fmla="*/ 679622 w 2693773"/>
              <a:gd name="connsiteY198" fmla="*/ 881972 h 5602253"/>
              <a:gd name="connsiteX199" fmla="*/ 704335 w 2693773"/>
              <a:gd name="connsiteY199" fmla="*/ 956113 h 5602253"/>
              <a:gd name="connsiteX200" fmla="*/ 729049 w 2693773"/>
              <a:gd name="connsiteY200" fmla="*/ 1054967 h 5602253"/>
              <a:gd name="connsiteX201" fmla="*/ 741405 w 2693773"/>
              <a:gd name="connsiteY201" fmla="*/ 1116751 h 5602253"/>
              <a:gd name="connsiteX202" fmla="*/ 753762 w 2693773"/>
              <a:gd name="connsiteY202" fmla="*/ 1153821 h 5602253"/>
              <a:gd name="connsiteX203" fmla="*/ 766119 w 2693773"/>
              <a:gd name="connsiteY203" fmla="*/ 1215605 h 5602253"/>
              <a:gd name="connsiteX204" fmla="*/ 840259 w 2693773"/>
              <a:gd name="connsiteY204" fmla="*/ 1363886 h 5602253"/>
              <a:gd name="connsiteX205" fmla="*/ 926757 w 2693773"/>
              <a:gd name="connsiteY205" fmla="*/ 1400956 h 5602253"/>
              <a:gd name="connsiteX206" fmla="*/ 1000897 w 2693773"/>
              <a:gd name="connsiteY206" fmla="*/ 1438026 h 5602253"/>
              <a:gd name="connsiteX207" fmla="*/ 1075038 w 2693773"/>
              <a:gd name="connsiteY207" fmla="*/ 1487453 h 5602253"/>
              <a:gd name="connsiteX208" fmla="*/ 1186249 w 2693773"/>
              <a:gd name="connsiteY208" fmla="*/ 1524524 h 5602253"/>
              <a:gd name="connsiteX209" fmla="*/ 1223319 w 2693773"/>
              <a:gd name="connsiteY209" fmla="*/ 1536881 h 5602253"/>
              <a:gd name="connsiteX210" fmla="*/ 1322173 w 2693773"/>
              <a:gd name="connsiteY210" fmla="*/ 1573951 h 5602253"/>
              <a:gd name="connsiteX211" fmla="*/ 1421027 w 2693773"/>
              <a:gd name="connsiteY211" fmla="*/ 1598664 h 5602253"/>
              <a:gd name="connsiteX212" fmla="*/ 1631092 w 2693773"/>
              <a:gd name="connsiteY212" fmla="*/ 1611021 h 5602253"/>
              <a:gd name="connsiteX213" fmla="*/ 1964724 w 2693773"/>
              <a:gd name="connsiteY213" fmla="*/ 1635735 h 5602253"/>
              <a:gd name="connsiteX214" fmla="*/ 2026508 w 2693773"/>
              <a:gd name="connsiteY214" fmla="*/ 1648091 h 5602253"/>
              <a:gd name="connsiteX215" fmla="*/ 2113005 w 2693773"/>
              <a:gd name="connsiteY215" fmla="*/ 1660448 h 5602253"/>
              <a:gd name="connsiteX216" fmla="*/ 2236573 w 2693773"/>
              <a:gd name="connsiteY216" fmla="*/ 1685162 h 5602253"/>
              <a:gd name="connsiteX217" fmla="*/ 2310713 w 2693773"/>
              <a:gd name="connsiteY217" fmla="*/ 1709875 h 5602253"/>
              <a:gd name="connsiteX218" fmla="*/ 2360140 w 2693773"/>
              <a:gd name="connsiteY218" fmla="*/ 1759302 h 5602253"/>
              <a:gd name="connsiteX219" fmla="*/ 2446638 w 2693773"/>
              <a:gd name="connsiteY219" fmla="*/ 1845799 h 5602253"/>
              <a:gd name="connsiteX220" fmla="*/ 2458994 w 2693773"/>
              <a:gd name="connsiteY220" fmla="*/ 1882870 h 5602253"/>
              <a:gd name="connsiteX221" fmla="*/ 2508422 w 2693773"/>
              <a:gd name="connsiteY221" fmla="*/ 1957010 h 5602253"/>
              <a:gd name="connsiteX222" fmla="*/ 2533135 w 2693773"/>
              <a:gd name="connsiteY222" fmla="*/ 1994081 h 5602253"/>
              <a:gd name="connsiteX223" fmla="*/ 2557849 w 2693773"/>
              <a:gd name="connsiteY223" fmla="*/ 2031151 h 5602253"/>
              <a:gd name="connsiteX224" fmla="*/ 2582562 w 2693773"/>
              <a:gd name="connsiteY224" fmla="*/ 2068221 h 5602253"/>
              <a:gd name="connsiteX225" fmla="*/ 2607276 w 2693773"/>
              <a:gd name="connsiteY225" fmla="*/ 2167075 h 5602253"/>
              <a:gd name="connsiteX226" fmla="*/ 2631989 w 2693773"/>
              <a:gd name="connsiteY226" fmla="*/ 2241216 h 5602253"/>
              <a:gd name="connsiteX227" fmla="*/ 2656703 w 2693773"/>
              <a:gd name="connsiteY227" fmla="*/ 2340070 h 5602253"/>
              <a:gd name="connsiteX228" fmla="*/ 2681416 w 2693773"/>
              <a:gd name="connsiteY228" fmla="*/ 2414210 h 5602253"/>
              <a:gd name="connsiteX229" fmla="*/ 2693773 w 2693773"/>
              <a:gd name="connsiteY229" fmla="*/ 2488351 h 5602253"/>
              <a:gd name="connsiteX230" fmla="*/ 2681416 w 2693773"/>
              <a:gd name="connsiteY230" fmla="*/ 2896124 h 5602253"/>
              <a:gd name="connsiteX231" fmla="*/ 2669059 w 2693773"/>
              <a:gd name="connsiteY231" fmla="*/ 2933194 h 5602253"/>
              <a:gd name="connsiteX232" fmla="*/ 2656703 w 2693773"/>
              <a:gd name="connsiteY232" fmla="*/ 2982621 h 5602253"/>
              <a:gd name="connsiteX233" fmla="*/ 2619632 w 2693773"/>
              <a:gd name="connsiteY233" fmla="*/ 3093832 h 5602253"/>
              <a:gd name="connsiteX234" fmla="*/ 2594919 w 2693773"/>
              <a:gd name="connsiteY234" fmla="*/ 3192686 h 5602253"/>
              <a:gd name="connsiteX235" fmla="*/ 2570205 w 2693773"/>
              <a:gd name="connsiteY235" fmla="*/ 3266826 h 5602253"/>
              <a:gd name="connsiteX236" fmla="*/ 2557849 w 2693773"/>
              <a:gd name="connsiteY236" fmla="*/ 3303897 h 5602253"/>
              <a:gd name="connsiteX237" fmla="*/ 2520778 w 2693773"/>
              <a:gd name="connsiteY237" fmla="*/ 3378037 h 5602253"/>
              <a:gd name="connsiteX238" fmla="*/ 2434281 w 2693773"/>
              <a:gd name="connsiteY238" fmla="*/ 3415108 h 5602253"/>
              <a:gd name="connsiteX239" fmla="*/ 2397211 w 2693773"/>
              <a:gd name="connsiteY239" fmla="*/ 3452178 h 5602253"/>
              <a:gd name="connsiteX240" fmla="*/ 2347784 w 2693773"/>
              <a:gd name="connsiteY240" fmla="*/ 3464535 h 5602253"/>
              <a:gd name="connsiteX241" fmla="*/ 2273643 w 2693773"/>
              <a:gd name="connsiteY241" fmla="*/ 3489248 h 5602253"/>
              <a:gd name="connsiteX242" fmla="*/ 2162432 w 2693773"/>
              <a:gd name="connsiteY242" fmla="*/ 3526318 h 5602253"/>
              <a:gd name="connsiteX243" fmla="*/ 2125362 w 2693773"/>
              <a:gd name="connsiteY243" fmla="*/ 3538675 h 5602253"/>
              <a:gd name="connsiteX244" fmla="*/ 2088292 w 2693773"/>
              <a:gd name="connsiteY244" fmla="*/ 3563389 h 5602253"/>
              <a:gd name="connsiteX245" fmla="*/ 1964724 w 2693773"/>
              <a:gd name="connsiteY245" fmla="*/ 3588102 h 5602253"/>
              <a:gd name="connsiteX246" fmla="*/ 1878227 w 2693773"/>
              <a:gd name="connsiteY246" fmla="*/ 3612816 h 5602253"/>
              <a:gd name="connsiteX247" fmla="*/ 1779373 w 2693773"/>
              <a:gd name="connsiteY247" fmla="*/ 3625172 h 5602253"/>
              <a:gd name="connsiteX248" fmla="*/ 1519881 w 2693773"/>
              <a:gd name="connsiteY248" fmla="*/ 3711670 h 5602253"/>
              <a:gd name="connsiteX249" fmla="*/ 1482811 w 2693773"/>
              <a:gd name="connsiteY249" fmla="*/ 3724026 h 5602253"/>
              <a:gd name="connsiteX250" fmla="*/ 1396313 w 2693773"/>
              <a:gd name="connsiteY250" fmla="*/ 3748740 h 5602253"/>
              <a:gd name="connsiteX251" fmla="*/ 1359243 w 2693773"/>
              <a:gd name="connsiteY251" fmla="*/ 3773453 h 5602253"/>
              <a:gd name="connsiteX252" fmla="*/ 1334530 w 2693773"/>
              <a:gd name="connsiteY252" fmla="*/ 3810524 h 5602253"/>
              <a:gd name="connsiteX253" fmla="*/ 1260389 w 2693773"/>
              <a:gd name="connsiteY253" fmla="*/ 3884664 h 5602253"/>
              <a:gd name="connsiteX254" fmla="*/ 1223319 w 2693773"/>
              <a:gd name="connsiteY254" fmla="*/ 3958805 h 5602253"/>
              <a:gd name="connsiteX255" fmla="*/ 1198605 w 2693773"/>
              <a:gd name="connsiteY255" fmla="*/ 3995875 h 5602253"/>
              <a:gd name="connsiteX256" fmla="*/ 1186249 w 2693773"/>
              <a:gd name="connsiteY256" fmla="*/ 4045302 h 5602253"/>
              <a:gd name="connsiteX257" fmla="*/ 1173892 w 2693773"/>
              <a:gd name="connsiteY257" fmla="*/ 4082372 h 5602253"/>
              <a:gd name="connsiteX258" fmla="*/ 1161535 w 2693773"/>
              <a:gd name="connsiteY258" fmla="*/ 4144156 h 5602253"/>
              <a:gd name="connsiteX259" fmla="*/ 1149178 w 2693773"/>
              <a:gd name="connsiteY259" fmla="*/ 4181226 h 5602253"/>
              <a:gd name="connsiteX260" fmla="*/ 1136822 w 2693773"/>
              <a:gd name="connsiteY260" fmla="*/ 4243010 h 5602253"/>
              <a:gd name="connsiteX261" fmla="*/ 1112108 w 2693773"/>
              <a:gd name="connsiteY261" fmla="*/ 4317151 h 5602253"/>
              <a:gd name="connsiteX262" fmla="*/ 1136822 w 2693773"/>
              <a:gd name="connsiteY262" fmla="*/ 4613713 h 5602253"/>
              <a:gd name="connsiteX263" fmla="*/ 1173892 w 2693773"/>
              <a:gd name="connsiteY263" fmla="*/ 4749637 h 5602253"/>
              <a:gd name="connsiteX264" fmla="*/ 1198605 w 2693773"/>
              <a:gd name="connsiteY264" fmla="*/ 4786708 h 5602253"/>
              <a:gd name="connsiteX265" fmla="*/ 1210962 w 2693773"/>
              <a:gd name="connsiteY265" fmla="*/ 4823778 h 5602253"/>
              <a:gd name="connsiteX266" fmla="*/ 1297459 w 2693773"/>
              <a:gd name="connsiteY266" fmla="*/ 4947345 h 5602253"/>
              <a:gd name="connsiteX267" fmla="*/ 1346886 w 2693773"/>
              <a:gd name="connsiteY267" fmla="*/ 5021486 h 5602253"/>
              <a:gd name="connsiteX268" fmla="*/ 1359243 w 2693773"/>
              <a:gd name="connsiteY268" fmla="*/ 5058556 h 5602253"/>
              <a:gd name="connsiteX269" fmla="*/ 1408670 w 2693773"/>
              <a:gd name="connsiteY269" fmla="*/ 5132697 h 5602253"/>
              <a:gd name="connsiteX270" fmla="*/ 1433384 w 2693773"/>
              <a:gd name="connsiteY270" fmla="*/ 5206837 h 5602253"/>
              <a:gd name="connsiteX271" fmla="*/ 1482811 w 2693773"/>
              <a:gd name="connsiteY271" fmla="*/ 5367475 h 5602253"/>
              <a:gd name="connsiteX272" fmla="*/ 1507524 w 2693773"/>
              <a:gd name="connsiteY272" fmla="*/ 5429259 h 5602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</a:cxnLst>
            <a:rect l="l" t="t" r="r" b="b"/>
            <a:pathLst>
              <a:path w="2693773" h="5602253">
                <a:moveTo>
                  <a:pt x="1309816" y="5602253"/>
                </a:moveTo>
                <a:cubicBezTo>
                  <a:pt x="1305697" y="5589896"/>
                  <a:pt x="1301037" y="5577707"/>
                  <a:pt x="1297459" y="5565183"/>
                </a:cubicBezTo>
                <a:cubicBezTo>
                  <a:pt x="1292794" y="5548854"/>
                  <a:pt x="1291793" y="5531366"/>
                  <a:pt x="1285103" y="5515756"/>
                </a:cubicBezTo>
                <a:cubicBezTo>
                  <a:pt x="1279253" y="5502106"/>
                  <a:pt x="1267031" y="5491969"/>
                  <a:pt x="1260389" y="5478686"/>
                </a:cubicBezTo>
                <a:cubicBezTo>
                  <a:pt x="1249607" y="5457123"/>
                  <a:pt x="1248106" y="5418709"/>
                  <a:pt x="1223319" y="5404545"/>
                </a:cubicBezTo>
                <a:cubicBezTo>
                  <a:pt x="1205084" y="5394125"/>
                  <a:pt x="1182130" y="5396308"/>
                  <a:pt x="1161535" y="5392189"/>
                </a:cubicBezTo>
                <a:cubicBezTo>
                  <a:pt x="1145059" y="5383951"/>
                  <a:pt x="1130057" y="5371617"/>
                  <a:pt x="1112108" y="5367475"/>
                </a:cubicBezTo>
                <a:cubicBezTo>
                  <a:pt x="1075765" y="5359088"/>
                  <a:pt x="1037762" y="5360789"/>
                  <a:pt x="1000897" y="5355118"/>
                </a:cubicBezTo>
                <a:cubicBezTo>
                  <a:pt x="984112" y="5352536"/>
                  <a:pt x="967946" y="5346881"/>
                  <a:pt x="951470" y="5342762"/>
                </a:cubicBezTo>
                <a:cubicBezTo>
                  <a:pt x="934994" y="5330405"/>
                  <a:pt x="920463" y="5314901"/>
                  <a:pt x="902043" y="5305691"/>
                </a:cubicBezTo>
                <a:cubicBezTo>
                  <a:pt x="886853" y="5298096"/>
                  <a:pt x="868945" y="5298000"/>
                  <a:pt x="852616" y="5293335"/>
                </a:cubicBezTo>
                <a:cubicBezTo>
                  <a:pt x="728486" y="5257870"/>
                  <a:pt x="920689" y="5307264"/>
                  <a:pt x="766119" y="5268621"/>
                </a:cubicBezTo>
                <a:cubicBezTo>
                  <a:pt x="753762" y="5260383"/>
                  <a:pt x="743274" y="5248175"/>
                  <a:pt x="729049" y="5243908"/>
                </a:cubicBezTo>
                <a:cubicBezTo>
                  <a:pt x="716868" y="5240254"/>
                  <a:pt x="549236" y="5219886"/>
                  <a:pt x="543697" y="5219194"/>
                </a:cubicBezTo>
                <a:cubicBezTo>
                  <a:pt x="531340" y="5215075"/>
                  <a:pt x="519578" y="5208225"/>
                  <a:pt x="506627" y="5206837"/>
                </a:cubicBezTo>
                <a:cubicBezTo>
                  <a:pt x="403913" y="5195832"/>
                  <a:pt x="299401" y="5200284"/>
                  <a:pt x="197708" y="5182124"/>
                </a:cubicBezTo>
                <a:cubicBezTo>
                  <a:pt x="180505" y="5179052"/>
                  <a:pt x="171367" y="5158847"/>
                  <a:pt x="160638" y="5145053"/>
                </a:cubicBezTo>
                <a:cubicBezTo>
                  <a:pt x="142403" y="5121608"/>
                  <a:pt x="120604" y="5099091"/>
                  <a:pt x="111211" y="5070913"/>
                </a:cubicBezTo>
                <a:cubicBezTo>
                  <a:pt x="107092" y="5058556"/>
                  <a:pt x="104679" y="5045493"/>
                  <a:pt x="98854" y="5033843"/>
                </a:cubicBezTo>
                <a:cubicBezTo>
                  <a:pt x="36808" y="4909752"/>
                  <a:pt x="114412" y="5098978"/>
                  <a:pt x="49427" y="4947345"/>
                </a:cubicBezTo>
                <a:cubicBezTo>
                  <a:pt x="44296" y="4935373"/>
                  <a:pt x="40648" y="4922799"/>
                  <a:pt x="37070" y="4910275"/>
                </a:cubicBezTo>
                <a:cubicBezTo>
                  <a:pt x="32404" y="4893946"/>
                  <a:pt x="31403" y="4876458"/>
                  <a:pt x="24713" y="4860848"/>
                </a:cubicBezTo>
                <a:cubicBezTo>
                  <a:pt x="18863" y="4847198"/>
                  <a:pt x="8238" y="4836135"/>
                  <a:pt x="0" y="4823778"/>
                </a:cubicBezTo>
                <a:cubicBezTo>
                  <a:pt x="4119" y="4753756"/>
                  <a:pt x="5378" y="4683508"/>
                  <a:pt x="12357" y="4613713"/>
                </a:cubicBezTo>
                <a:cubicBezTo>
                  <a:pt x="16195" y="4575330"/>
                  <a:pt x="58330" y="4526217"/>
                  <a:pt x="74140" y="4502502"/>
                </a:cubicBezTo>
                <a:cubicBezTo>
                  <a:pt x="99804" y="4464007"/>
                  <a:pt x="117550" y="4427094"/>
                  <a:pt x="172994" y="4416005"/>
                </a:cubicBezTo>
                <a:cubicBezTo>
                  <a:pt x="193589" y="4411886"/>
                  <a:pt x="214403" y="4408742"/>
                  <a:pt x="234778" y="4403648"/>
                </a:cubicBezTo>
                <a:cubicBezTo>
                  <a:pt x="247415" y="4400489"/>
                  <a:pt x="259212" y="4394450"/>
                  <a:pt x="271849" y="4391291"/>
                </a:cubicBezTo>
                <a:cubicBezTo>
                  <a:pt x="292224" y="4386197"/>
                  <a:pt x="313257" y="4384029"/>
                  <a:pt x="333632" y="4378935"/>
                </a:cubicBezTo>
                <a:cubicBezTo>
                  <a:pt x="455322" y="4348513"/>
                  <a:pt x="240810" y="4388227"/>
                  <a:pt x="444843" y="4354221"/>
                </a:cubicBezTo>
                <a:cubicBezTo>
                  <a:pt x="510746" y="4358340"/>
                  <a:pt x="576847" y="4360008"/>
                  <a:pt x="642551" y="4366578"/>
                </a:cubicBezTo>
                <a:cubicBezTo>
                  <a:pt x="664711" y="4368794"/>
                  <a:pt x="706472" y="4383766"/>
                  <a:pt x="729049" y="4391291"/>
                </a:cubicBezTo>
                <a:cubicBezTo>
                  <a:pt x="737287" y="4403648"/>
                  <a:pt x="747730" y="4414791"/>
                  <a:pt x="753762" y="4428362"/>
                </a:cubicBezTo>
                <a:cubicBezTo>
                  <a:pt x="764342" y="4452167"/>
                  <a:pt x="778476" y="4502502"/>
                  <a:pt x="778476" y="4502502"/>
                </a:cubicBezTo>
                <a:cubicBezTo>
                  <a:pt x="774357" y="4539572"/>
                  <a:pt x="772251" y="4576922"/>
                  <a:pt x="766119" y="4613713"/>
                </a:cubicBezTo>
                <a:cubicBezTo>
                  <a:pt x="763978" y="4626561"/>
                  <a:pt x="752763" y="4637796"/>
                  <a:pt x="753762" y="4650783"/>
                </a:cubicBezTo>
                <a:cubicBezTo>
                  <a:pt x="756984" y="4692664"/>
                  <a:pt x="765193" y="4734501"/>
                  <a:pt x="778476" y="4774351"/>
                </a:cubicBezTo>
                <a:lnTo>
                  <a:pt x="803189" y="4848491"/>
                </a:lnTo>
                <a:cubicBezTo>
                  <a:pt x="807308" y="4860848"/>
                  <a:pt x="812991" y="4872790"/>
                  <a:pt x="815546" y="4885562"/>
                </a:cubicBezTo>
                <a:cubicBezTo>
                  <a:pt x="824037" y="4928017"/>
                  <a:pt x="828629" y="4956065"/>
                  <a:pt x="840259" y="4996772"/>
                </a:cubicBezTo>
                <a:cubicBezTo>
                  <a:pt x="848299" y="5024913"/>
                  <a:pt x="855667" y="5049251"/>
                  <a:pt x="877330" y="5070913"/>
                </a:cubicBezTo>
                <a:cubicBezTo>
                  <a:pt x="887831" y="5081414"/>
                  <a:pt x="902043" y="5087388"/>
                  <a:pt x="914400" y="5095626"/>
                </a:cubicBezTo>
                <a:cubicBezTo>
                  <a:pt x="918519" y="5107983"/>
                  <a:pt x="918620" y="5122526"/>
                  <a:pt x="926757" y="5132697"/>
                </a:cubicBezTo>
                <a:cubicBezTo>
                  <a:pt x="936034" y="5144294"/>
                  <a:pt x="952418" y="5147903"/>
                  <a:pt x="963827" y="5157410"/>
                </a:cubicBezTo>
                <a:cubicBezTo>
                  <a:pt x="977252" y="5168597"/>
                  <a:pt x="988540" y="5182124"/>
                  <a:pt x="1000897" y="5194481"/>
                </a:cubicBezTo>
                <a:cubicBezTo>
                  <a:pt x="1013254" y="5186243"/>
                  <a:pt x="1023742" y="5174034"/>
                  <a:pt x="1037967" y="5169767"/>
                </a:cubicBezTo>
                <a:cubicBezTo>
                  <a:pt x="1079246" y="5157383"/>
                  <a:pt x="1276834" y="5145689"/>
                  <a:pt x="1285103" y="5145053"/>
                </a:cubicBezTo>
                <a:cubicBezTo>
                  <a:pt x="1309816" y="5128577"/>
                  <a:pt x="1349850" y="5123804"/>
                  <a:pt x="1359243" y="5095626"/>
                </a:cubicBezTo>
                <a:cubicBezTo>
                  <a:pt x="1376296" y="5044467"/>
                  <a:pt x="1364375" y="5069394"/>
                  <a:pt x="1396313" y="5021486"/>
                </a:cubicBezTo>
                <a:cubicBezTo>
                  <a:pt x="1430189" y="4885983"/>
                  <a:pt x="1392383" y="5050395"/>
                  <a:pt x="1421027" y="4749637"/>
                </a:cubicBezTo>
                <a:cubicBezTo>
                  <a:pt x="1422262" y="4736671"/>
                  <a:pt x="1429806" y="4725091"/>
                  <a:pt x="1433384" y="4712567"/>
                </a:cubicBezTo>
                <a:cubicBezTo>
                  <a:pt x="1441091" y="4685592"/>
                  <a:pt x="1454458" y="4626828"/>
                  <a:pt x="1458097" y="4601356"/>
                </a:cubicBezTo>
                <a:cubicBezTo>
                  <a:pt x="1473749" y="4491795"/>
                  <a:pt x="1460761" y="4517893"/>
                  <a:pt x="1482811" y="4440718"/>
                </a:cubicBezTo>
                <a:cubicBezTo>
                  <a:pt x="1503517" y="4368246"/>
                  <a:pt x="1483776" y="4438787"/>
                  <a:pt x="1519881" y="4366578"/>
                </a:cubicBezTo>
                <a:cubicBezTo>
                  <a:pt x="1525706" y="4354928"/>
                  <a:pt x="1526413" y="4341158"/>
                  <a:pt x="1532238" y="4329508"/>
                </a:cubicBezTo>
                <a:cubicBezTo>
                  <a:pt x="1538880" y="4316225"/>
                  <a:pt x="1550309" y="4305720"/>
                  <a:pt x="1556951" y="4292437"/>
                </a:cubicBezTo>
                <a:cubicBezTo>
                  <a:pt x="1608103" y="4190132"/>
                  <a:pt x="1523204" y="4324521"/>
                  <a:pt x="1594022" y="4218297"/>
                </a:cubicBezTo>
                <a:cubicBezTo>
                  <a:pt x="1602162" y="4193874"/>
                  <a:pt x="1609314" y="4161579"/>
                  <a:pt x="1631092" y="4144156"/>
                </a:cubicBezTo>
                <a:cubicBezTo>
                  <a:pt x="1641263" y="4136019"/>
                  <a:pt x="1656512" y="4137624"/>
                  <a:pt x="1668162" y="4131799"/>
                </a:cubicBezTo>
                <a:cubicBezTo>
                  <a:pt x="1758073" y="4086844"/>
                  <a:pt x="1634426" y="4117201"/>
                  <a:pt x="1791730" y="4094729"/>
                </a:cubicBezTo>
                <a:cubicBezTo>
                  <a:pt x="1959152" y="4038920"/>
                  <a:pt x="1843334" y="4072804"/>
                  <a:pt x="2248930" y="4094729"/>
                </a:cubicBezTo>
                <a:cubicBezTo>
                  <a:pt x="2261936" y="4095432"/>
                  <a:pt x="2273364" y="4103927"/>
                  <a:pt x="2286000" y="4107086"/>
                </a:cubicBezTo>
                <a:cubicBezTo>
                  <a:pt x="2306375" y="4112180"/>
                  <a:pt x="2327189" y="4115324"/>
                  <a:pt x="2347784" y="4119443"/>
                </a:cubicBezTo>
                <a:cubicBezTo>
                  <a:pt x="2360141" y="4127681"/>
                  <a:pt x="2371283" y="4138124"/>
                  <a:pt x="2384854" y="4144156"/>
                </a:cubicBezTo>
                <a:cubicBezTo>
                  <a:pt x="2517201" y="4202977"/>
                  <a:pt x="2412167" y="4137653"/>
                  <a:pt x="2496065" y="4193583"/>
                </a:cubicBezTo>
                <a:cubicBezTo>
                  <a:pt x="2566894" y="4299828"/>
                  <a:pt x="2481971" y="4165398"/>
                  <a:pt x="2533135" y="4267724"/>
                </a:cubicBezTo>
                <a:cubicBezTo>
                  <a:pt x="2539777" y="4281007"/>
                  <a:pt x="2549611" y="4292437"/>
                  <a:pt x="2557849" y="4304794"/>
                </a:cubicBezTo>
                <a:lnTo>
                  <a:pt x="2582562" y="4378935"/>
                </a:lnTo>
                <a:lnTo>
                  <a:pt x="2594919" y="4416005"/>
                </a:lnTo>
                <a:cubicBezTo>
                  <a:pt x="2612331" y="4537888"/>
                  <a:pt x="2613031" y="4496832"/>
                  <a:pt x="2594919" y="4650783"/>
                </a:cubicBezTo>
                <a:cubicBezTo>
                  <a:pt x="2592750" y="4669223"/>
                  <a:pt x="2581302" y="4727444"/>
                  <a:pt x="2570205" y="4749637"/>
                </a:cubicBezTo>
                <a:cubicBezTo>
                  <a:pt x="2563563" y="4762920"/>
                  <a:pt x="2553730" y="4774351"/>
                  <a:pt x="2545492" y="4786708"/>
                </a:cubicBezTo>
                <a:cubicBezTo>
                  <a:pt x="2538585" y="4814336"/>
                  <a:pt x="2520454" y="4892227"/>
                  <a:pt x="2508422" y="4910275"/>
                </a:cubicBezTo>
                <a:lnTo>
                  <a:pt x="2483708" y="4947345"/>
                </a:lnTo>
                <a:cubicBezTo>
                  <a:pt x="2472828" y="4979986"/>
                  <a:pt x="2453791" y="5047933"/>
                  <a:pt x="2421924" y="5058556"/>
                </a:cubicBezTo>
                <a:lnTo>
                  <a:pt x="2347784" y="5083270"/>
                </a:lnTo>
                <a:lnTo>
                  <a:pt x="2310713" y="5095626"/>
                </a:lnTo>
                <a:cubicBezTo>
                  <a:pt x="2269524" y="5091507"/>
                  <a:pt x="2228059" y="5089564"/>
                  <a:pt x="2187146" y="5083270"/>
                </a:cubicBezTo>
                <a:cubicBezTo>
                  <a:pt x="2174272" y="5081289"/>
                  <a:pt x="2159286" y="5080123"/>
                  <a:pt x="2150076" y="5070913"/>
                </a:cubicBezTo>
                <a:cubicBezTo>
                  <a:pt x="2140866" y="5061703"/>
                  <a:pt x="2145856" y="5044014"/>
                  <a:pt x="2137719" y="5033843"/>
                </a:cubicBezTo>
                <a:cubicBezTo>
                  <a:pt x="2128442" y="5022246"/>
                  <a:pt x="2113006" y="5017367"/>
                  <a:pt x="2100649" y="5009129"/>
                </a:cubicBezTo>
                <a:cubicBezTo>
                  <a:pt x="2071353" y="4862652"/>
                  <a:pt x="2109860" y="5014410"/>
                  <a:pt x="2063578" y="4910275"/>
                </a:cubicBezTo>
                <a:cubicBezTo>
                  <a:pt x="2052998" y="4886470"/>
                  <a:pt x="2047103" y="4860848"/>
                  <a:pt x="2038865" y="4836135"/>
                </a:cubicBezTo>
                <a:lnTo>
                  <a:pt x="2026508" y="4799064"/>
                </a:lnTo>
                <a:cubicBezTo>
                  <a:pt x="2022389" y="4786707"/>
                  <a:pt x="2017310" y="4774630"/>
                  <a:pt x="2014151" y="4761994"/>
                </a:cubicBezTo>
                <a:lnTo>
                  <a:pt x="2001794" y="4712567"/>
                </a:lnTo>
                <a:cubicBezTo>
                  <a:pt x="2000126" y="4684213"/>
                  <a:pt x="2007082" y="4491902"/>
                  <a:pt x="1964724" y="4428362"/>
                </a:cubicBezTo>
                <a:cubicBezTo>
                  <a:pt x="1956486" y="4416005"/>
                  <a:pt x="1951608" y="4400568"/>
                  <a:pt x="1940011" y="4391291"/>
                </a:cubicBezTo>
                <a:cubicBezTo>
                  <a:pt x="1929840" y="4383154"/>
                  <a:pt x="1915297" y="4383054"/>
                  <a:pt x="1902940" y="4378935"/>
                </a:cubicBezTo>
                <a:cubicBezTo>
                  <a:pt x="1890583" y="4370697"/>
                  <a:pt x="1876371" y="4364722"/>
                  <a:pt x="1865870" y="4354221"/>
                </a:cubicBezTo>
                <a:cubicBezTo>
                  <a:pt x="1855369" y="4343720"/>
                  <a:pt x="1852754" y="4326428"/>
                  <a:pt x="1841157" y="4317151"/>
                </a:cubicBezTo>
                <a:cubicBezTo>
                  <a:pt x="1830986" y="4309014"/>
                  <a:pt x="1816443" y="4308913"/>
                  <a:pt x="1804086" y="4304794"/>
                </a:cubicBezTo>
                <a:cubicBezTo>
                  <a:pt x="1795848" y="4292437"/>
                  <a:pt x="1789874" y="4278225"/>
                  <a:pt x="1779373" y="4267724"/>
                </a:cubicBezTo>
                <a:cubicBezTo>
                  <a:pt x="1745937" y="4234288"/>
                  <a:pt x="1698299" y="4231045"/>
                  <a:pt x="1655805" y="4218297"/>
                </a:cubicBezTo>
                <a:cubicBezTo>
                  <a:pt x="1630853" y="4210812"/>
                  <a:pt x="1581665" y="4193583"/>
                  <a:pt x="1581665" y="4193583"/>
                </a:cubicBezTo>
                <a:cubicBezTo>
                  <a:pt x="1526393" y="4110677"/>
                  <a:pt x="1591504" y="4191905"/>
                  <a:pt x="1519881" y="4144156"/>
                </a:cubicBezTo>
                <a:cubicBezTo>
                  <a:pt x="1505341" y="4134463"/>
                  <a:pt x="1496605" y="4117815"/>
                  <a:pt x="1482811" y="4107086"/>
                </a:cubicBezTo>
                <a:cubicBezTo>
                  <a:pt x="1459366" y="4088851"/>
                  <a:pt x="1408670" y="4057659"/>
                  <a:pt x="1408670" y="4057659"/>
                </a:cubicBezTo>
                <a:cubicBezTo>
                  <a:pt x="1386920" y="3992411"/>
                  <a:pt x="1403538" y="4031427"/>
                  <a:pt x="1346886" y="3946448"/>
                </a:cubicBezTo>
                <a:lnTo>
                  <a:pt x="1322173" y="3909378"/>
                </a:lnTo>
                <a:cubicBezTo>
                  <a:pt x="1282819" y="3751963"/>
                  <a:pt x="1288209" y="3814973"/>
                  <a:pt x="1309816" y="3588102"/>
                </a:cubicBezTo>
                <a:cubicBezTo>
                  <a:pt x="1314784" y="3535934"/>
                  <a:pt x="1353216" y="3532042"/>
                  <a:pt x="1371600" y="3476891"/>
                </a:cubicBezTo>
                <a:cubicBezTo>
                  <a:pt x="1388653" y="3425732"/>
                  <a:pt x="1376732" y="3450659"/>
                  <a:pt x="1408670" y="3402751"/>
                </a:cubicBezTo>
                <a:cubicBezTo>
                  <a:pt x="1412789" y="3386275"/>
                  <a:pt x="1416147" y="3369591"/>
                  <a:pt x="1421027" y="3353324"/>
                </a:cubicBezTo>
                <a:cubicBezTo>
                  <a:pt x="1428512" y="3328372"/>
                  <a:pt x="1445740" y="3279183"/>
                  <a:pt x="1445740" y="3279183"/>
                </a:cubicBezTo>
                <a:cubicBezTo>
                  <a:pt x="1441621" y="3209161"/>
                  <a:pt x="1443789" y="3138485"/>
                  <a:pt x="1433384" y="3069118"/>
                </a:cubicBezTo>
                <a:cubicBezTo>
                  <a:pt x="1429559" y="3043620"/>
                  <a:pt x="1391900" y="3016357"/>
                  <a:pt x="1371600" y="3007335"/>
                </a:cubicBezTo>
                <a:cubicBezTo>
                  <a:pt x="1347795" y="2996755"/>
                  <a:pt x="1322173" y="2990859"/>
                  <a:pt x="1297459" y="2982621"/>
                </a:cubicBezTo>
                <a:cubicBezTo>
                  <a:pt x="1285102" y="2978502"/>
                  <a:pt x="1273283" y="2972106"/>
                  <a:pt x="1260389" y="2970264"/>
                </a:cubicBezTo>
                <a:cubicBezTo>
                  <a:pt x="1128854" y="2951474"/>
                  <a:pt x="1202897" y="2960545"/>
                  <a:pt x="1037967" y="2945551"/>
                </a:cubicBezTo>
                <a:cubicBezTo>
                  <a:pt x="963271" y="2926877"/>
                  <a:pt x="1004646" y="2938563"/>
                  <a:pt x="914400" y="2908481"/>
                </a:cubicBezTo>
                <a:cubicBezTo>
                  <a:pt x="902043" y="2904362"/>
                  <a:pt x="890102" y="2898678"/>
                  <a:pt x="877330" y="2896124"/>
                </a:cubicBezTo>
                <a:lnTo>
                  <a:pt x="815546" y="2883767"/>
                </a:lnTo>
                <a:cubicBezTo>
                  <a:pt x="742817" y="2847402"/>
                  <a:pt x="783597" y="2864880"/>
                  <a:pt x="691978" y="2834340"/>
                </a:cubicBezTo>
                <a:lnTo>
                  <a:pt x="654908" y="2821983"/>
                </a:lnTo>
                <a:cubicBezTo>
                  <a:pt x="642551" y="2809626"/>
                  <a:pt x="631263" y="2796100"/>
                  <a:pt x="617838" y="2784913"/>
                </a:cubicBezTo>
                <a:cubicBezTo>
                  <a:pt x="606429" y="2775405"/>
                  <a:pt x="591268" y="2770700"/>
                  <a:pt x="580767" y="2760199"/>
                </a:cubicBezTo>
                <a:cubicBezTo>
                  <a:pt x="524874" y="2704306"/>
                  <a:pt x="591153" y="2734829"/>
                  <a:pt x="518984" y="2710772"/>
                </a:cubicBezTo>
                <a:cubicBezTo>
                  <a:pt x="506627" y="2698415"/>
                  <a:pt x="495338" y="2684889"/>
                  <a:pt x="481913" y="2673702"/>
                </a:cubicBezTo>
                <a:cubicBezTo>
                  <a:pt x="470504" y="2664195"/>
                  <a:pt x="455344" y="2659490"/>
                  <a:pt x="444843" y="2648989"/>
                </a:cubicBezTo>
                <a:cubicBezTo>
                  <a:pt x="434342" y="2638488"/>
                  <a:pt x="428762" y="2624003"/>
                  <a:pt x="420130" y="2611918"/>
                </a:cubicBezTo>
                <a:cubicBezTo>
                  <a:pt x="408160" y="2595159"/>
                  <a:pt x="394869" y="2579363"/>
                  <a:pt x="383059" y="2562491"/>
                </a:cubicBezTo>
                <a:cubicBezTo>
                  <a:pt x="366026" y="2538158"/>
                  <a:pt x="333632" y="2488351"/>
                  <a:pt x="333632" y="2488351"/>
                </a:cubicBezTo>
                <a:cubicBezTo>
                  <a:pt x="288574" y="2353170"/>
                  <a:pt x="360433" y="2557921"/>
                  <a:pt x="296562" y="2414210"/>
                </a:cubicBezTo>
                <a:cubicBezTo>
                  <a:pt x="285982" y="2390405"/>
                  <a:pt x="286299" y="2361745"/>
                  <a:pt x="271849" y="2340070"/>
                </a:cubicBezTo>
                <a:cubicBezTo>
                  <a:pt x="263611" y="2327713"/>
                  <a:pt x="253167" y="2316570"/>
                  <a:pt x="247135" y="2302999"/>
                </a:cubicBezTo>
                <a:cubicBezTo>
                  <a:pt x="236555" y="2279194"/>
                  <a:pt x="230660" y="2253572"/>
                  <a:pt x="222422" y="2228859"/>
                </a:cubicBezTo>
                <a:lnTo>
                  <a:pt x="160638" y="2043508"/>
                </a:lnTo>
                <a:lnTo>
                  <a:pt x="135924" y="1969367"/>
                </a:lnTo>
                <a:cubicBezTo>
                  <a:pt x="131805" y="1957010"/>
                  <a:pt x="126726" y="1944933"/>
                  <a:pt x="123567" y="1932297"/>
                </a:cubicBezTo>
                <a:lnTo>
                  <a:pt x="98854" y="1833443"/>
                </a:lnTo>
                <a:cubicBezTo>
                  <a:pt x="94735" y="1816967"/>
                  <a:pt x="95917" y="1798147"/>
                  <a:pt x="86497" y="1784016"/>
                </a:cubicBezTo>
                <a:lnTo>
                  <a:pt x="61784" y="1746945"/>
                </a:lnTo>
                <a:cubicBezTo>
                  <a:pt x="65903" y="1516286"/>
                  <a:pt x="66934" y="1285551"/>
                  <a:pt x="74140" y="1054967"/>
                </a:cubicBezTo>
                <a:cubicBezTo>
                  <a:pt x="75177" y="1021775"/>
                  <a:pt x="80556" y="988785"/>
                  <a:pt x="86497" y="956113"/>
                </a:cubicBezTo>
                <a:cubicBezTo>
                  <a:pt x="88827" y="943298"/>
                  <a:pt x="94735" y="931400"/>
                  <a:pt x="98854" y="919043"/>
                </a:cubicBezTo>
                <a:cubicBezTo>
                  <a:pt x="107095" y="844876"/>
                  <a:pt x="109703" y="803012"/>
                  <a:pt x="123567" y="733691"/>
                </a:cubicBezTo>
                <a:cubicBezTo>
                  <a:pt x="126898" y="717038"/>
                  <a:pt x="131805" y="700740"/>
                  <a:pt x="135924" y="684264"/>
                </a:cubicBezTo>
                <a:cubicBezTo>
                  <a:pt x="144513" y="598381"/>
                  <a:pt x="140481" y="578462"/>
                  <a:pt x="160638" y="511270"/>
                </a:cubicBezTo>
                <a:cubicBezTo>
                  <a:pt x="168123" y="486318"/>
                  <a:pt x="170901" y="458804"/>
                  <a:pt x="185351" y="437129"/>
                </a:cubicBezTo>
                <a:cubicBezTo>
                  <a:pt x="193589" y="424772"/>
                  <a:pt x="203423" y="413342"/>
                  <a:pt x="210065" y="400059"/>
                </a:cubicBezTo>
                <a:cubicBezTo>
                  <a:pt x="215890" y="388409"/>
                  <a:pt x="215197" y="373827"/>
                  <a:pt x="222422" y="362989"/>
                </a:cubicBezTo>
                <a:cubicBezTo>
                  <a:pt x="241452" y="334444"/>
                  <a:pt x="269206" y="319442"/>
                  <a:pt x="296562" y="301205"/>
                </a:cubicBezTo>
                <a:cubicBezTo>
                  <a:pt x="300681" y="288848"/>
                  <a:pt x="299709" y="273345"/>
                  <a:pt x="308919" y="264135"/>
                </a:cubicBezTo>
                <a:cubicBezTo>
                  <a:pt x="329921" y="243133"/>
                  <a:pt x="358346" y="231184"/>
                  <a:pt x="383059" y="214708"/>
                </a:cubicBezTo>
                <a:cubicBezTo>
                  <a:pt x="395416" y="206470"/>
                  <a:pt x="409629" y="200495"/>
                  <a:pt x="420130" y="189994"/>
                </a:cubicBezTo>
                <a:cubicBezTo>
                  <a:pt x="432487" y="177637"/>
                  <a:pt x="443406" y="163653"/>
                  <a:pt x="457200" y="152924"/>
                </a:cubicBezTo>
                <a:cubicBezTo>
                  <a:pt x="508592" y="112952"/>
                  <a:pt x="517891" y="105574"/>
                  <a:pt x="568411" y="91140"/>
                </a:cubicBezTo>
                <a:cubicBezTo>
                  <a:pt x="584740" y="86474"/>
                  <a:pt x="601362" y="82902"/>
                  <a:pt x="617838" y="78783"/>
                </a:cubicBezTo>
                <a:cubicBezTo>
                  <a:pt x="630195" y="70545"/>
                  <a:pt x="640312" y="56807"/>
                  <a:pt x="654908" y="54070"/>
                </a:cubicBezTo>
                <a:cubicBezTo>
                  <a:pt x="707692" y="44173"/>
                  <a:pt x="761842" y="41713"/>
                  <a:pt x="815546" y="41713"/>
                </a:cubicBezTo>
                <a:cubicBezTo>
                  <a:pt x="898104" y="41713"/>
                  <a:pt x="925939" y="58097"/>
                  <a:pt x="1000897" y="66426"/>
                </a:cubicBezTo>
                <a:cubicBezTo>
                  <a:pt x="1050192" y="71903"/>
                  <a:pt x="1099751" y="74664"/>
                  <a:pt x="1149178" y="78783"/>
                </a:cubicBezTo>
                <a:cubicBezTo>
                  <a:pt x="1260389" y="74664"/>
                  <a:pt x="1371770" y="73829"/>
                  <a:pt x="1482811" y="66426"/>
                </a:cubicBezTo>
                <a:cubicBezTo>
                  <a:pt x="1495807" y="65560"/>
                  <a:pt x="1507166" y="56895"/>
                  <a:pt x="1519881" y="54070"/>
                </a:cubicBezTo>
                <a:cubicBezTo>
                  <a:pt x="1544339" y="48635"/>
                  <a:pt x="1569372" y="46195"/>
                  <a:pt x="1594022" y="41713"/>
                </a:cubicBezTo>
                <a:cubicBezTo>
                  <a:pt x="1614685" y="37956"/>
                  <a:pt x="1635014" y="32326"/>
                  <a:pt x="1655805" y="29356"/>
                </a:cubicBezTo>
                <a:cubicBezTo>
                  <a:pt x="1861294" y="0"/>
                  <a:pt x="1689108" y="32580"/>
                  <a:pt x="1828800" y="4643"/>
                </a:cubicBezTo>
                <a:cubicBezTo>
                  <a:pt x="1878227" y="8762"/>
                  <a:pt x="1927866" y="10847"/>
                  <a:pt x="1977081" y="16999"/>
                </a:cubicBezTo>
                <a:cubicBezTo>
                  <a:pt x="2060554" y="27433"/>
                  <a:pt x="1995204" y="24767"/>
                  <a:pt x="2063578" y="54070"/>
                </a:cubicBezTo>
                <a:cubicBezTo>
                  <a:pt x="2079188" y="60760"/>
                  <a:pt x="2096739" y="61546"/>
                  <a:pt x="2113005" y="66426"/>
                </a:cubicBezTo>
                <a:cubicBezTo>
                  <a:pt x="2249011" y="107227"/>
                  <a:pt x="2128536" y="85812"/>
                  <a:pt x="2323070" y="103497"/>
                </a:cubicBezTo>
                <a:cubicBezTo>
                  <a:pt x="2335427" y="107616"/>
                  <a:pt x="2347504" y="112694"/>
                  <a:pt x="2360140" y="115853"/>
                </a:cubicBezTo>
                <a:cubicBezTo>
                  <a:pt x="2380515" y="120947"/>
                  <a:pt x="2402259" y="120835"/>
                  <a:pt x="2421924" y="128210"/>
                </a:cubicBezTo>
                <a:cubicBezTo>
                  <a:pt x="2435829" y="133425"/>
                  <a:pt x="2446637" y="144686"/>
                  <a:pt x="2458994" y="152924"/>
                </a:cubicBezTo>
                <a:cubicBezTo>
                  <a:pt x="2498158" y="211668"/>
                  <a:pt x="2479013" y="175907"/>
                  <a:pt x="2508422" y="264135"/>
                </a:cubicBezTo>
                <a:lnTo>
                  <a:pt x="2520778" y="301205"/>
                </a:lnTo>
                <a:cubicBezTo>
                  <a:pt x="2524897" y="338275"/>
                  <a:pt x="2527003" y="375625"/>
                  <a:pt x="2533135" y="412416"/>
                </a:cubicBezTo>
                <a:cubicBezTo>
                  <a:pt x="2535276" y="425264"/>
                  <a:pt x="2545492" y="436461"/>
                  <a:pt x="2545492" y="449486"/>
                </a:cubicBezTo>
                <a:cubicBezTo>
                  <a:pt x="2545492" y="507298"/>
                  <a:pt x="2543182" y="565549"/>
                  <a:pt x="2533135" y="622481"/>
                </a:cubicBezTo>
                <a:cubicBezTo>
                  <a:pt x="2530554" y="637106"/>
                  <a:pt x="2514454" y="645980"/>
                  <a:pt x="2508422" y="659551"/>
                </a:cubicBezTo>
                <a:cubicBezTo>
                  <a:pt x="2451648" y="787292"/>
                  <a:pt x="2519535" y="685921"/>
                  <a:pt x="2446638" y="783118"/>
                </a:cubicBezTo>
                <a:cubicBezTo>
                  <a:pt x="2442519" y="795475"/>
                  <a:pt x="2442278" y="809907"/>
                  <a:pt x="2434281" y="820189"/>
                </a:cubicBezTo>
                <a:cubicBezTo>
                  <a:pt x="2383719" y="885197"/>
                  <a:pt x="2381077" y="890112"/>
                  <a:pt x="2323070" y="906686"/>
                </a:cubicBezTo>
                <a:cubicBezTo>
                  <a:pt x="2306741" y="911352"/>
                  <a:pt x="2289910" y="914163"/>
                  <a:pt x="2273643" y="919043"/>
                </a:cubicBezTo>
                <a:cubicBezTo>
                  <a:pt x="2248692" y="926528"/>
                  <a:pt x="2199503" y="943756"/>
                  <a:pt x="2199503" y="943756"/>
                </a:cubicBezTo>
                <a:cubicBezTo>
                  <a:pt x="2100649" y="939637"/>
                  <a:pt x="2001629" y="938448"/>
                  <a:pt x="1902940" y="931399"/>
                </a:cubicBezTo>
                <a:cubicBezTo>
                  <a:pt x="1886000" y="930189"/>
                  <a:pt x="1870091" y="922727"/>
                  <a:pt x="1853513" y="919043"/>
                </a:cubicBezTo>
                <a:cubicBezTo>
                  <a:pt x="1833011" y="914487"/>
                  <a:pt x="1811992" y="912212"/>
                  <a:pt x="1791730" y="906686"/>
                </a:cubicBezTo>
                <a:cubicBezTo>
                  <a:pt x="1766597" y="899832"/>
                  <a:pt x="1739264" y="896422"/>
                  <a:pt x="1717589" y="881972"/>
                </a:cubicBezTo>
                <a:cubicBezTo>
                  <a:pt x="1692876" y="865496"/>
                  <a:pt x="1667210" y="850366"/>
                  <a:pt x="1643449" y="832545"/>
                </a:cubicBezTo>
                <a:cubicBezTo>
                  <a:pt x="1582141" y="786564"/>
                  <a:pt x="1611158" y="806898"/>
                  <a:pt x="1556951" y="770762"/>
                </a:cubicBezTo>
                <a:cubicBezTo>
                  <a:pt x="1529990" y="689878"/>
                  <a:pt x="1567436" y="769265"/>
                  <a:pt x="1507524" y="721335"/>
                </a:cubicBezTo>
                <a:cubicBezTo>
                  <a:pt x="1495927" y="712058"/>
                  <a:pt x="1493312" y="694765"/>
                  <a:pt x="1482811" y="684264"/>
                </a:cubicBezTo>
                <a:cubicBezTo>
                  <a:pt x="1472310" y="673763"/>
                  <a:pt x="1458097" y="667789"/>
                  <a:pt x="1445740" y="659551"/>
                </a:cubicBezTo>
                <a:cubicBezTo>
                  <a:pt x="1346889" y="511273"/>
                  <a:pt x="1499284" y="729571"/>
                  <a:pt x="1383957" y="597767"/>
                </a:cubicBezTo>
                <a:cubicBezTo>
                  <a:pt x="1364398" y="575414"/>
                  <a:pt x="1351006" y="548340"/>
                  <a:pt x="1334530" y="523626"/>
                </a:cubicBezTo>
                <a:lnTo>
                  <a:pt x="1309816" y="486556"/>
                </a:lnTo>
                <a:cubicBezTo>
                  <a:pt x="1301578" y="474199"/>
                  <a:pt x="1295604" y="459987"/>
                  <a:pt x="1285103" y="449486"/>
                </a:cubicBezTo>
                <a:cubicBezTo>
                  <a:pt x="1272746" y="437129"/>
                  <a:pt x="1259219" y="425841"/>
                  <a:pt x="1248032" y="412416"/>
                </a:cubicBezTo>
                <a:cubicBezTo>
                  <a:pt x="1238525" y="401007"/>
                  <a:pt x="1234916" y="384622"/>
                  <a:pt x="1223319" y="375345"/>
                </a:cubicBezTo>
                <a:cubicBezTo>
                  <a:pt x="1207311" y="362538"/>
                  <a:pt x="1112861" y="350758"/>
                  <a:pt x="1112108" y="350632"/>
                </a:cubicBezTo>
                <a:cubicBezTo>
                  <a:pt x="1099751" y="346513"/>
                  <a:pt x="1087998" y="339571"/>
                  <a:pt x="1075038" y="338275"/>
                </a:cubicBezTo>
                <a:cubicBezTo>
                  <a:pt x="1005243" y="331295"/>
                  <a:pt x="935116" y="325918"/>
                  <a:pt x="864973" y="325918"/>
                </a:cubicBezTo>
                <a:cubicBezTo>
                  <a:pt x="807120" y="325918"/>
                  <a:pt x="768749" y="337618"/>
                  <a:pt x="716692" y="350632"/>
                </a:cubicBezTo>
                <a:cubicBezTo>
                  <a:pt x="673105" y="379690"/>
                  <a:pt x="680529" y="363782"/>
                  <a:pt x="667265" y="412416"/>
                </a:cubicBezTo>
                <a:cubicBezTo>
                  <a:pt x="658328" y="445185"/>
                  <a:pt x="642551" y="511270"/>
                  <a:pt x="642551" y="511270"/>
                </a:cubicBezTo>
                <a:cubicBezTo>
                  <a:pt x="650789" y="589529"/>
                  <a:pt x="660140" y="667679"/>
                  <a:pt x="667265" y="746048"/>
                </a:cubicBezTo>
                <a:cubicBezTo>
                  <a:pt x="671384" y="791356"/>
                  <a:pt x="671716" y="837169"/>
                  <a:pt x="679622" y="881972"/>
                </a:cubicBezTo>
                <a:cubicBezTo>
                  <a:pt x="684149" y="907626"/>
                  <a:pt x="698017" y="930840"/>
                  <a:pt x="704335" y="956113"/>
                </a:cubicBezTo>
                <a:cubicBezTo>
                  <a:pt x="712573" y="989064"/>
                  <a:pt x="722388" y="1021661"/>
                  <a:pt x="729049" y="1054967"/>
                </a:cubicBezTo>
                <a:cubicBezTo>
                  <a:pt x="733168" y="1075562"/>
                  <a:pt x="736311" y="1096376"/>
                  <a:pt x="741405" y="1116751"/>
                </a:cubicBezTo>
                <a:cubicBezTo>
                  <a:pt x="744564" y="1129387"/>
                  <a:pt x="750603" y="1141185"/>
                  <a:pt x="753762" y="1153821"/>
                </a:cubicBezTo>
                <a:cubicBezTo>
                  <a:pt x="758856" y="1174196"/>
                  <a:pt x="760593" y="1195343"/>
                  <a:pt x="766119" y="1215605"/>
                </a:cubicBezTo>
                <a:cubicBezTo>
                  <a:pt x="773796" y="1243752"/>
                  <a:pt x="806516" y="1352638"/>
                  <a:pt x="840259" y="1363886"/>
                </a:cubicBezTo>
                <a:cubicBezTo>
                  <a:pt x="881846" y="1377748"/>
                  <a:pt x="884006" y="1376527"/>
                  <a:pt x="926757" y="1400956"/>
                </a:cubicBezTo>
                <a:cubicBezTo>
                  <a:pt x="993829" y="1439283"/>
                  <a:pt x="932930" y="1415371"/>
                  <a:pt x="1000897" y="1438026"/>
                </a:cubicBezTo>
                <a:cubicBezTo>
                  <a:pt x="1025611" y="1454502"/>
                  <a:pt x="1046860" y="1478060"/>
                  <a:pt x="1075038" y="1487453"/>
                </a:cubicBezTo>
                <a:lnTo>
                  <a:pt x="1186249" y="1524524"/>
                </a:lnTo>
                <a:cubicBezTo>
                  <a:pt x="1198606" y="1528643"/>
                  <a:pt x="1212481" y="1529656"/>
                  <a:pt x="1223319" y="1536881"/>
                </a:cubicBezTo>
                <a:cubicBezTo>
                  <a:pt x="1284343" y="1577563"/>
                  <a:pt x="1236664" y="1552573"/>
                  <a:pt x="1322173" y="1573951"/>
                </a:cubicBezTo>
                <a:cubicBezTo>
                  <a:pt x="1377321" y="1587738"/>
                  <a:pt x="1349449" y="1592157"/>
                  <a:pt x="1421027" y="1598664"/>
                </a:cubicBezTo>
                <a:cubicBezTo>
                  <a:pt x="1490882" y="1605014"/>
                  <a:pt x="1561070" y="1606902"/>
                  <a:pt x="1631092" y="1611021"/>
                </a:cubicBezTo>
                <a:cubicBezTo>
                  <a:pt x="1845785" y="1641692"/>
                  <a:pt x="1556689" y="1603093"/>
                  <a:pt x="1964724" y="1635735"/>
                </a:cubicBezTo>
                <a:cubicBezTo>
                  <a:pt x="1985660" y="1637410"/>
                  <a:pt x="2005791" y="1644638"/>
                  <a:pt x="2026508" y="1648091"/>
                </a:cubicBezTo>
                <a:cubicBezTo>
                  <a:pt x="2055237" y="1652879"/>
                  <a:pt x="2084219" y="1656019"/>
                  <a:pt x="2113005" y="1660448"/>
                </a:cubicBezTo>
                <a:cubicBezTo>
                  <a:pt x="2158715" y="1667480"/>
                  <a:pt x="2193466" y="1672230"/>
                  <a:pt x="2236573" y="1685162"/>
                </a:cubicBezTo>
                <a:cubicBezTo>
                  <a:pt x="2261524" y="1692647"/>
                  <a:pt x="2310713" y="1709875"/>
                  <a:pt x="2310713" y="1709875"/>
                </a:cubicBezTo>
                <a:cubicBezTo>
                  <a:pt x="2343665" y="1808729"/>
                  <a:pt x="2294237" y="1693398"/>
                  <a:pt x="2360140" y="1759302"/>
                </a:cubicBezTo>
                <a:cubicBezTo>
                  <a:pt x="2459279" y="1858442"/>
                  <a:pt x="2362757" y="1817841"/>
                  <a:pt x="2446638" y="1845799"/>
                </a:cubicBezTo>
                <a:cubicBezTo>
                  <a:pt x="2450757" y="1858156"/>
                  <a:pt x="2452668" y="1871484"/>
                  <a:pt x="2458994" y="1882870"/>
                </a:cubicBezTo>
                <a:cubicBezTo>
                  <a:pt x="2473419" y="1908834"/>
                  <a:pt x="2491946" y="1932296"/>
                  <a:pt x="2508422" y="1957010"/>
                </a:cubicBezTo>
                <a:lnTo>
                  <a:pt x="2533135" y="1994081"/>
                </a:lnTo>
                <a:lnTo>
                  <a:pt x="2557849" y="2031151"/>
                </a:lnTo>
                <a:lnTo>
                  <a:pt x="2582562" y="2068221"/>
                </a:lnTo>
                <a:cubicBezTo>
                  <a:pt x="2590800" y="2101172"/>
                  <a:pt x="2596535" y="2134852"/>
                  <a:pt x="2607276" y="2167075"/>
                </a:cubicBezTo>
                <a:cubicBezTo>
                  <a:pt x="2615514" y="2191789"/>
                  <a:pt x="2625671" y="2215943"/>
                  <a:pt x="2631989" y="2241216"/>
                </a:cubicBezTo>
                <a:cubicBezTo>
                  <a:pt x="2640227" y="2274167"/>
                  <a:pt x="2645962" y="2307847"/>
                  <a:pt x="2656703" y="2340070"/>
                </a:cubicBezTo>
                <a:lnTo>
                  <a:pt x="2681416" y="2414210"/>
                </a:lnTo>
                <a:cubicBezTo>
                  <a:pt x="2685535" y="2438924"/>
                  <a:pt x="2693773" y="2463296"/>
                  <a:pt x="2693773" y="2488351"/>
                </a:cubicBezTo>
                <a:cubicBezTo>
                  <a:pt x="2693773" y="2624338"/>
                  <a:pt x="2688959" y="2760347"/>
                  <a:pt x="2681416" y="2896124"/>
                </a:cubicBezTo>
                <a:cubicBezTo>
                  <a:pt x="2680693" y="2909129"/>
                  <a:pt x="2672637" y="2920670"/>
                  <a:pt x="2669059" y="2933194"/>
                </a:cubicBezTo>
                <a:cubicBezTo>
                  <a:pt x="2664394" y="2949523"/>
                  <a:pt x="2661583" y="2966355"/>
                  <a:pt x="2656703" y="2982621"/>
                </a:cubicBezTo>
                <a:cubicBezTo>
                  <a:pt x="2656695" y="2982648"/>
                  <a:pt x="2625815" y="3075283"/>
                  <a:pt x="2619632" y="3093832"/>
                </a:cubicBezTo>
                <a:cubicBezTo>
                  <a:pt x="2582140" y="3206310"/>
                  <a:pt x="2639653" y="3028664"/>
                  <a:pt x="2594919" y="3192686"/>
                </a:cubicBezTo>
                <a:cubicBezTo>
                  <a:pt x="2588065" y="3217818"/>
                  <a:pt x="2578443" y="3242113"/>
                  <a:pt x="2570205" y="3266826"/>
                </a:cubicBezTo>
                <a:lnTo>
                  <a:pt x="2557849" y="3303897"/>
                </a:lnTo>
                <a:cubicBezTo>
                  <a:pt x="2547799" y="3334047"/>
                  <a:pt x="2544732" y="3354083"/>
                  <a:pt x="2520778" y="3378037"/>
                </a:cubicBezTo>
                <a:cubicBezTo>
                  <a:pt x="2492332" y="3406483"/>
                  <a:pt x="2472095" y="3405654"/>
                  <a:pt x="2434281" y="3415108"/>
                </a:cubicBezTo>
                <a:cubicBezTo>
                  <a:pt x="2421924" y="3427465"/>
                  <a:pt x="2412384" y="3443508"/>
                  <a:pt x="2397211" y="3452178"/>
                </a:cubicBezTo>
                <a:cubicBezTo>
                  <a:pt x="2382466" y="3460604"/>
                  <a:pt x="2364051" y="3459655"/>
                  <a:pt x="2347784" y="3464535"/>
                </a:cubicBezTo>
                <a:cubicBezTo>
                  <a:pt x="2322832" y="3472020"/>
                  <a:pt x="2298357" y="3481010"/>
                  <a:pt x="2273643" y="3489248"/>
                </a:cubicBezTo>
                <a:lnTo>
                  <a:pt x="2162432" y="3526318"/>
                </a:lnTo>
                <a:cubicBezTo>
                  <a:pt x="2150075" y="3530437"/>
                  <a:pt x="2136199" y="3531450"/>
                  <a:pt x="2125362" y="3538675"/>
                </a:cubicBezTo>
                <a:cubicBezTo>
                  <a:pt x="2113005" y="3546913"/>
                  <a:pt x="2101942" y="3557539"/>
                  <a:pt x="2088292" y="3563389"/>
                </a:cubicBezTo>
                <a:cubicBezTo>
                  <a:pt x="2064836" y="3573442"/>
                  <a:pt x="1981442" y="3585316"/>
                  <a:pt x="1964724" y="3588102"/>
                </a:cubicBezTo>
                <a:cubicBezTo>
                  <a:pt x="1935343" y="3597896"/>
                  <a:pt x="1909258" y="3607644"/>
                  <a:pt x="1878227" y="3612816"/>
                </a:cubicBezTo>
                <a:cubicBezTo>
                  <a:pt x="1845471" y="3618275"/>
                  <a:pt x="1812324" y="3621053"/>
                  <a:pt x="1779373" y="3625172"/>
                </a:cubicBezTo>
                <a:lnTo>
                  <a:pt x="1519881" y="3711670"/>
                </a:lnTo>
                <a:cubicBezTo>
                  <a:pt x="1507524" y="3715789"/>
                  <a:pt x="1495447" y="3720867"/>
                  <a:pt x="1482811" y="3724026"/>
                </a:cubicBezTo>
                <a:cubicBezTo>
                  <a:pt x="1466974" y="3727985"/>
                  <a:pt x="1414040" y="3739877"/>
                  <a:pt x="1396313" y="3748740"/>
                </a:cubicBezTo>
                <a:cubicBezTo>
                  <a:pt x="1383030" y="3755381"/>
                  <a:pt x="1371600" y="3765215"/>
                  <a:pt x="1359243" y="3773453"/>
                </a:cubicBezTo>
                <a:cubicBezTo>
                  <a:pt x="1351005" y="3785810"/>
                  <a:pt x="1344397" y="3799424"/>
                  <a:pt x="1334530" y="3810524"/>
                </a:cubicBezTo>
                <a:cubicBezTo>
                  <a:pt x="1311310" y="3836646"/>
                  <a:pt x="1279775" y="3855583"/>
                  <a:pt x="1260389" y="3884664"/>
                </a:cubicBezTo>
                <a:cubicBezTo>
                  <a:pt x="1189555" y="3990919"/>
                  <a:pt x="1274486" y="3856473"/>
                  <a:pt x="1223319" y="3958805"/>
                </a:cubicBezTo>
                <a:cubicBezTo>
                  <a:pt x="1216677" y="3972088"/>
                  <a:pt x="1206843" y="3983518"/>
                  <a:pt x="1198605" y="3995875"/>
                </a:cubicBezTo>
                <a:cubicBezTo>
                  <a:pt x="1194486" y="4012351"/>
                  <a:pt x="1190914" y="4028973"/>
                  <a:pt x="1186249" y="4045302"/>
                </a:cubicBezTo>
                <a:cubicBezTo>
                  <a:pt x="1182671" y="4057826"/>
                  <a:pt x="1177051" y="4069736"/>
                  <a:pt x="1173892" y="4082372"/>
                </a:cubicBezTo>
                <a:cubicBezTo>
                  <a:pt x="1168798" y="4102747"/>
                  <a:pt x="1166629" y="4123781"/>
                  <a:pt x="1161535" y="4144156"/>
                </a:cubicBezTo>
                <a:cubicBezTo>
                  <a:pt x="1158376" y="4156792"/>
                  <a:pt x="1152337" y="4168590"/>
                  <a:pt x="1149178" y="4181226"/>
                </a:cubicBezTo>
                <a:cubicBezTo>
                  <a:pt x="1144084" y="4201601"/>
                  <a:pt x="1142348" y="4222748"/>
                  <a:pt x="1136822" y="4243010"/>
                </a:cubicBezTo>
                <a:cubicBezTo>
                  <a:pt x="1129968" y="4268143"/>
                  <a:pt x="1112108" y="4317151"/>
                  <a:pt x="1112108" y="4317151"/>
                </a:cubicBezTo>
                <a:cubicBezTo>
                  <a:pt x="1117687" y="4395260"/>
                  <a:pt x="1125677" y="4530125"/>
                  <a:pt x="1136822" y="4613713"/>
                </a:cubicBezTo>
                <a:cubicBezTo>
                  <a:pt x="1140691" y="4642731"/>
                  <a:pt x="1159399" y="4727897"/>
                  <a:pt x="1173892" y="4749637"/>
                </a:cubicBezTo>
                <a:cubicBezTo>
                  <a:pt x="1182130" y="4761994"/>
                  <a:pt x="1191963" y="4773425"/>
                  <a:pt x="1198605" y="4786708"/>
                </a:cubicBezTo>
                <a:cubicBezTo>
                  <a:pt x="1204430" y="4798358"/>
                  <a:pt x="1204500" y="4812469"/>
                  <a:pt x="1210962" y="4823778"/>
                </a:cubicBezTo>
                <a:cubicBezTo>
                  <a:pt x="1233518" y="4863251"/>
                  <a:pt x="1283242" y="4904694"/>
                  <a:pt x="1297459" y="4947345"/>
                </a:cubicBezTo>
                <a:cubicBezTo>
                  <a:pt x="1315342" y="5000994"/>
                  <a:pt x="1300606" y="4975206"/>
                  <a:pt x="1346886" y="5021486"/>
                </a:cubicBezTo>
                <a:cubicBezTo>
                  <a:pt x="1351005" y="5033843"/>
                  <a:pt x="1352917" y="5047170"/>
                  <a:pt x="1359243" y="5058556"/>
                </a:cubicBezTo>
                <a:cubicBezTo>
                  <a:pt x="1373668" y="5084520"/>
                  <a:pt x="1399277" y="5104519"/>
                  <a:pt x="1408670" y="5132697"/>
                </a:cubicBezTo>
                <a:cubicBezTo>
                  <a:pt x="1416908" y="5157410"/>
                  <a:pt x="1428275" y="5181293"/>
                  <a:pt x="1433384" y="5206837"/>
                </a:cubicBezTo>
                <a:cubicBezTo>
                  <a:pt x="1461009" y="5344968"/>
                  <a:pt x="1434796" y="5295455"/>
                  <a:pt x="1482811" y="5367475"/>
                </a:cubicBezTo>
                <a:cubicBezTo>
                  <a:pt x="1495975" y="5433298"/>
                  <a:pt x="1474165" y="5429259"/>
                  <a:pt x="1507524" y="5429259"/>
                </a:cubicBezTo>
              </a:path>
            </a:pathLst>
          </a:cu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488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Planning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1186" y="1255923"/>
            <a:ext cx="40221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Generate initial path to explore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Plan path for feasible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Plan path to avoid obstacles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Efficiently search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Update plan based on dynamic environment</a:t>
            </a:r>
          </a:p>
          <a:p>
            <a:pPr marL="285750" indent="-285750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3" name="Group 10"/>
          <p:cNvGrpSpPr/>
          <p:nvPr/>
        </p:nvGrpSpPr>
        <p:grpSpPr>
          <a:xfrm>
            <a:off x="3803816" y="899742"/>
            <a:ext cx="5340184" cy="5958258"/>
            <a:chOff x="3803816" y="899742"/>
            <a:chExt cx="5340184" cy="5958258"/>
          </a:xfrm>
        </p:grpSpPr>
        <p:grpSp>
          <p:nvGrpSpPr>
            <p:cNvPr id="4" name="Group 17"/>
            <p:cNvGrpSpPr/>
            <p:nvPr/>
          </p:nvGrpSpPr>
          <p:grpSpPr>
            <a:xfrm>
              <a:off x="3999123" y="899742"/>
              <a:ext cx="5144877" cy="5958258"/>
              <a:chOff x="3999123" y="899742"/>
              <a:chExt cx="5144877" cy="5958258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999123" y="899742"/>
                <a:ext cx="5144877" cy="5958258"/>
              </a:xfrm>
              <a:prstGeom prst="rect">
                <a:avLst/>
              </a:prstGeom>
            </p:spPr>
          </p:pic>
          <p:sp>
            <p:nvSpPr>
              <p:cNvPr id="18" name="Flowchart: Alternate Process 17"/>
              <p:cNvSpPr/>
              <p:nvPr/>
            </p:nvSpPr>
            <p:spPr>
              <a:xfrm>
                <a:off x="5078777" y="3294043"/>
                <a:ext cx="385590" cy="121186"/>
              </a:xfrm>
              <a:prstGeom prst="flowChartAlternateProcess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2"/>
              <p:cNvSpPr txBox="1"/>
              <p:nvPr/>
            </p:nvSpPr>
            <p:spPr>
              <a:xfrm>
                <a:off x="4043191" y="3216136"/>
                <a:ext cx="9915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“Roadblock”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065302" y="2607624"/>
                <a:ext cx="385590" cy="1211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 rot="5400000">
                <a:off x="7023567" y="1336958"/>
                <a:ext cx="385590" cy="1211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341221" y="5859137"/>
                <a:ext cx="385590" cy="1211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043191" y="3548863"/>
                <a:ext cx="9915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“Target”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5-Point Star 23"/>
              <p:cNvSpPr/>
              <p:nvPr/>
            </p:nvSpPr>
            <p:spPr>
              <a:xfrm>
                <a:off x="8601701" y="2103817"/>
                <a:ext cx="316493" cy="330008"/>
              </a:xfrm>
              <a:prstGeom prst="star5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3803816" y="4089720"/>
              <a:ext cx="13440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“Complete Block”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ctagon 15"/>
            <p:cNvSpPr/>
            <p:nvPr/>
          </p:nvSpPr>
          <p:spPr>
            <a:xfrm>
              <a:off x="8534711" y="3688790"/>
              <a:ext cx="385590" cy="385735"/>
            </a:xfrm>
            <a:prstGeom prst="octag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Freeform 24"/>
          <p:cNvSpPr/>
          <p:nvPr/>
        </p:nvSpPr>
        <p:spPr>
          <a:xfrm>
            <a:off x="6314303" y="1519881"/>
            <a:ext cx="2446638" cy="5115697"/>
          </a:xfrm>
          <a:custGeom>
            <a:avLst/>
            <a:gdLst>
              <a:gd name="connsiteX0" fmla="*/ 2446638 w 2446638"/>
              <a:gd name="connsiteY0" fmla="*/ 2063578 h 5115697"/>
              <a:gd name="connsiteX1" fmla="*/ 2446638 w 2446638"/>
              <a:gd name="connsiteY1" fmla="*/ 1940011 h 5115697"/>
              <a:gd name="connsiteX2" fmla="*/ 2434281 w 2446638"/>
              <a:gd name="connsiteY2" fmla="*/ 1902941 h 5115697"/>
              <a:gd name="connsiteX3" fmla="*/ 2421924 w 2446638"/>
              <a:gd name="connsiteY3" fmla="*/ 1853514 h 5115697"/>
              <a:gd name="connsiteX4" fmla="*/ 2409567 w 2446638"/>
              <a:gd name="connsiteY4" fmla="*/ 1754660 h 5115697"/>
              <a:gd name="connsiteX5" fmla="*/ 2360140 w 2446638"/>
              <a:gd name="connsiteY5" fmla="*/ 1643449 h 5115697"/>
              <a:gd name="connsiteX6" fmla="*/ 2323070 w 2446638"/>
              <a:gd name="connsiteY6" fmla="*/ 1556951 h 5115697"/>
              <a:gd name="connsiteX7" fmla="*/ 2273643 w 2446638"/>
              <a:gd name="connsiteY7" fmla="*/ 1519881 h 5115697"/>
              <a:gd name="connsiteX8" fmla="*/ 2162432 w 2446638"/>
              <a:gd name="connsiteY8" fmla="*/ 1433384 h 5115697"/>
              <a:gd name="connsiteX9" fmla="*/ 2125362 w 2446638"/>
              <a:gd name="connsiteY9" fmla="*/ 1421027 h 5115697"/>
              <a:gd name="connsiteX10" fmla="*/ 2088292 w 2446638"/>
              <a:gd name="connsiteY10" fmla="*/ 1396314 h 5115697"/>
              <a:gd name="connsiteX11" fmla="*/ 1594021 w 2446638"/>
              <a:gd name="connsiteY11" fmla="*/ 1383957 h 5115697"/>
              <a:gd name="connsiteX12" fmla="*/ 1396313 w 2446638"/>
              <a:gd name="connsiteY12" fmla="*/ 1359243 h 5115697"/>
              <a:gd name="connsiteX13" fmla="*/ 1359243 w 2446638"/>
              <a:gd name="connsiteY13" fmla="*/ 1346887 h 5115697"/>
              <a:gd name="connsiteX14" fmla="*/ 1322173 w 2446638"/>
              <a:gd name="connsiteY14" fmla="*/ 1322173 h 5115697"/>
              <a:gd name="connsiteX15" fmla="*/ 1272746 w 2446638"/>
              <a:gd name="connsiteY15" fmla="*/ 1309816 h 5115697"/>
              <a:gd name="connsiteX16" fmla="*/ 1198605 w 2446638"/>
              <a:gd name="connsiteY16" fmla="*/ 1285103 h 5115697"/>
              <a:gd name="connsiteX17" fmla="*/ 1099751 w 2446638"/>
              <a:gd name="connsiteY17" fmla="*/ 1260389 h 5115697"/>
              <a:gd name="connsiteX18" fmla="*/ 1013254 w 2446638"/>
              <a:gd name="connsiteY18" fmla="*/ 1210962 h 5115697"/>
              <a:gd name="connsiteX19" fmla="*/ 914400 w 2446638"/>
              <a:gd name="connsiteY19" fmla="*/ 1173892 h 5115697"/>
              <a:gd name="connsiteX20" fmla="*/ 877329 w 2446638"/>
              <a:gd name="connsiteY20" fmla="*/ 1149178 h 5115697"/>
              <a:gd name="connsiteX21" fmla="*/ 852616 w 2446638"/>
              <a:gd name="connsiteY21" fmla="*/ 1099751 h 5115697"/>
              <a:gd name="connsiteX22" fmla="*/ 815546 w 2446638"/>
              <a:gd name="connsiteY22" fmla="*/ 1025611 h 5115697"/>
              <a:gd name="connsiteX23" fmla="*/ 803189 w 2446638"/>
              <a:gd name="connsiteY23" fmla="*/ 951470 h 5115697"/>
              <a:gd name="connsiteX24" fmla="*/ 753762 w 2446638"/>
              <a:gd name="connsiteY24" fmla="*/ 840260 h 5115697"/>
              <a:gd name="connsiteX25" fmla="*/ 741405 w 2446638"/>
              <a:gd name="connsiteY25" fmla="*/ 766119 h 5115697"/>
              <a:gd name="connsiteX26" fmla="*/ 716692 w 2446638"/>
              <a:gd name="connsiteY26" fmla="*/ 691978 h 5115697"/>
              <a:gd name="connsiteX27" fmla="*/ 704335 w 2446638"/>
              <a:gd name="connsiteY27" fmla="*/ 605481 h 5115697"/>
              <a:gd name="connsiteX28" fmla="*/ 691978 w 2446638"/>
              <a:gd name="connsiteY28" fmla="*/ 568411 h 5115697"/>
              <a:gd name="connsiteX29" fmla="*/ 654908 w 2446638"/>
              <a:gd name="connsiteY29" fmla="*/ 444843 h 5115697"/>
              <a:gd name="connsiteX30" fmla="*/ 568411 w 2446638"/>
              <a:gd name="connsiteY30" fmla="*/ 185351 h 5115697"/>
              <a:gd name="connsiteX31" fmla="*/ 543697 w 2446638"/>
              <a:gd name="connsiteY31" fmla="*/ 111211 h 5115697"/>
              <a:gd name="connsiteX32" fmla="*/ 481913 w 2446638"/>
              <a:gd name="connsiteY32" fmla="*/ 24714 h 5115697"/>
              <a:gd name="connsiteX33" fmla="*/ 407773 w 2446638"/>
              <a:gd name="connsiteY33" fmla="*/ 12357 h 5115697"/>
              <a:gd name="connsiteX34" fmla="*/ 370702 w 2446638"/>
              <a:gd name="connsiteY34" fmla="*/ 0 h 5115697"/>
              <a:gd name="connsiteX35" fmla="*/ 185351 w 2446638"/>
              <a:gd name="connsiteY35" fmla="*/ 24714 h 5115697"/>
              <a:gd name="connsiteX36" fmla="*/ 111211 w 2446638"/>
              <a:gd name="connsiteY36" fmla="*/ 49427 h 5115697"/>
              <a:gd name="connsiteX37" fmla="*/ 61783 w 2446638"/>
              <a:gd name="connsiteY37" fmla="*/ 160638 h 5115697"/>
              <a:gd name="connsiteX38" fmla="*/ 49427 w 2446638"/>
              <a:gd name="connsiteY38" fmla="*/ 197708 h 5115697"/>
              <a:gd name="connsiteX39" fmla="*/ 37070 w 2446638"/>
              <a:gd name="connsiteY39" fmla="*/ 494270 h 5115697"/>
              <a:gd name="connsiteX40" fmla="*/ 24713 w 2446638"/>
              <a:gd name="connsiteY40" fmla="*/ 556054 h 5115697"/>
              <a:gd name="connsiteX41" fmla="*/ 12356 w 2446638"/>
              <a:gd name="connsiteY41" fmla="*/ 679622 h 5115697"/>
              <a:gd name="connsiteX42" fmla="*/ 0 w 2446638"/>
              <a:gd name="connsiteY42" fmla="*/ 1248033 h 5115697"/>
              <a:gd name="connsiteX43" fmla="*/ 24713 w 2446638"/>
              <a:gd name="connsiteY43" fmla="*/ 1618735 h 5115697"/>
              <a:gd name="connsiteX44" fmla="*/ 37070 w 2446638"/>
              <a:gd name="connsiteY44" fmla="*/ 1655805 h 5115697"/>
              <a:gd name="connsiteX45" fmla="*/ 49427 w 2446638"/>
              <a:gd name="connsiteY45" fmla="*/ 1705233 h 5115697"/>
              <a:gd name="connsiteX46" fmla="*/ 74140 w 2446638"/>
              <a:gd name="connsiteY46" fmla="*/ 1742303 h 5115697"/>
              <a:gd name="connsiteX47" fmla="*/ 98854 w 2446638"/>
              <a:gd name="connsiteY47" fmla="*/ 1791730 h 5115697"/>
              <a:gd name="connsiteX48" fmla="*/ 111211 w 2446638"/>
              <a:gd name="connsiteY48" fmla="*/ 1828800 h 5115697"/>
              <a:gd name="connsiteX49" fmla="*/ 148281 w 2446638"/>
              <a:gd name="connsiteY49" fmla="*/ 1865870 h 5115697"/>
              <a:gd name="connsiteX50" fmla="*/ 197708 w 2446638"/>
              <a:gd name="connsiteY50" fmla="*/ 1940011 h 5115697"/>
              <a:gd name="connsiteX51" fmla="*/ 234778 w 2446638"/>
              <a:gd name="connsiteY51" fmla="*/ 2014151 h 5115697"/>
              <a:gd name="connsiteX52" fmla="*/ 296562 w 2446638"/>
              <a:gd name="connsiteY52" fmla="*/ 2088292 h 5115697"/>
              <a:gd name="connsiteX53" fmla="*/ 358346 w 2446638"/>
              <a:gd name="connsiteY53" fmla="*/ 2150076 h 5115697"/>
              <a:gd name="connsiteX54" fmla="*/ 420129 w 2446638"/>
              <a:gd name="connsiteY54" fmla="*/ 2211860 h 5115697"/>
              <a:gd name="connsiteX55" fmla="*/ 494270 w 2446638"/>
              <a:gd name="connsiteY55" fmla="*/ 2273643 h 5115697"/>
              <a:gd name="connsiteX56" fmla="*/ 568411 w 2446638"/>
              <a:gd name="connsiteY56" fmla="*/ 2298357 h 5115697"/>
              <a:gd name="connsiteX57" fmla="*/ 654908 w 2446638"/>
              <a:gd name="connsiteY57" fmla="*/ 2335427 h 5115697"/>
              <a:gd name="connsiteX58" fmla="*/ 729048 w 2446638"/>
              <a:gd name="connsiteY58" fmla="*/ 2384854 h 5115697"/>
              <a:gd name="connsiteX59" fmla="*/ 815546 w 2446638"/>
              <a:gd name="connsiteY59" fmla="*/ 2434281 h 5115697"/>
              <a:gd name="connsiteX60" fmla="*/ 852616 w 2446638"/>
              <a:gd name="connsiteY60" fmla="*/ 2446638 h 5115697"/>
              <a:gd name="connsiteX61" fmla="*/ 963827 w 2446638"/>
              <a:gd name="connsiteY61" fmla="*/ 2508422 h 5115697"/>
              <a:gd name="connsiteX62" fmla="*/ 1062681 w 2446638"/>
              <a:gd name="connsiteY62" fmla="*/ 2619633 h 5115697"/>
              <a:gd name="connsiteX63" fmla="*/ 1112108 w 2446638"/>
              <a:gd name="connsiteY63" fmla="*/ 2644346 h 5115697"/>
              <a:gd name="connsiteX64" fmla="*/ 1136821 w 2446638"/>
              <a:gd name="connsiteY64" fmla="*/ 2681416 h 5115697"/>
              <a:gd name="connsiteX65" fmla="*/ 1210962 w 2446638"/>
              <a:gd name="connsiteY65" fmla="*/ 2730843 h 5115697"/>
              <a:gd name="connsiteX66" fmla="*/ 1248032 w 2446638"/>
              <a:gd name="connsiteY66" fmla="*/ 2804984 h 5115697"/>
              <a:gd name="connsiteX67" fmla="*/ 1285102 w 2446638"/>
              <a:gd name="connsiteY67" fmla="*/ 2916195 h 5115697"/>
              <a:gd name="connsiteX68" fmla="*/ 1297459 w 2446638"/>
              <a:gd name="connsiteY68" fmla="*/ 2953265 h 5115697"/>
              <a:gd name="connsiteX69" fmla="*/ 1359243 w 2446638"/>
              <a:gd name="connsiteY69" fmla="*/ 3101546 h 5115697"/>
              <a:gd name="connsiteX70" fmla="*/ 1334529 w 2446638"/>
              <a:gd name="connsiteY70" fmla="*/ 3608173 h 5115697"/>
              <a:gd name="connsiteX71" fmla="*/ 1309816 w 2446638"/>
              <a:gd name="connsiteY71" fmla="*/ 3818238 h 5115697"/>
              <a:gd name="connsiteX72" fmla="*/ 1334529 w 2446638"/>
              <a:gd name="connsiteY72" fmla="*/ 5078627 h 5115697"/>
              <a:gd name="connsiteX73" fmla="*/ 1359243 w 2446638"/>
              <a:gd name="connsiteY73" fmla="*/ 5115697 h 511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2446638" h="5115697">
                <a:moveTo>
                  <a:pt x="2446638" y="2063578"/>
                </a:moveTo>
                <a:cubicBezTo>
                  <a:pt x="2418721" y="1979828"/>
                  <a:pt x="2446638" y="2081998"/>
                  <a:pt x="2446638" y="1940011"/>
                </a:cubicBezTo>
                <a:cubicBezTo>
                  <a:pt x="2446638" y="1926986"/>
                  <a:pt x="2437859" y="1915465"/>
                  <a:pt x="2434281" y="1902941"/>
                </a:cubicBezTo>
                <a:cubicBezTo>
                  <a:pt x="2429615" y="1886612"/>
                  <a:pt x="2424716" y="1870266"/>
                  <a:pt x="2421924" y="1853514"/>
                </a:cubicBezTo>
                <a:cubicBezTo>
                  <a:pt x="2416465" y="1820758"/>
                  <a:pt x="2416525" y="1787131"/>
                  <a:pt x="2409567" y="1754660"/>
                </a:cubicBezTo>
                <a:cubicBezTo>
                  <a:pt x="2395636" y="1689646"/>
                  <a:pt x="2390481" y="1688959"/>
                  <a:pt x="2360140" y="1643449"/>
                </a:cubicBezTo>
                <a:cubicBezTo>
                  <a:pt x="2350687" y="1605639"/>
                  <a:pt x="2351514" y="1585395"/>
                  <a:pt x="2323070" y="1556951"/>
                </a:cubicBezTo>
                <a:cubicBezTo>
                  <a:pt x="2308508" y="1542388"/>
                  <a:pt x="2289280" y="1533284"/>
                  <a:pt x="2273643" y="1519881"/>
                </a:cubicBezTo>
                <a:cubicBezTo>
                  <a:pt x="2232933" y="1484987"/>
                  <a:pt x="2221602" y="1453108"/>
                  <a:pt x="2162432" y="1433384"/>
                </a:cubicBezTo>
                <a:cubicBezTo>
                  <a:pt x="2150075" y="1429265"/>
                  <a:pt x="2137012" y="1426852"/>
                  <a:pt x="2125362" y="1421027"/>
                </a:cubicBezTo>
                <a:cubicBezTo>
                  <a:pt x="2112079" y="1414386"/>
                  <a:pt x="2103107" y="1397348"/>
                  <a:pt x="2088292" y="1396314"/>
                </a:cubicBezTo>
                <a:cubicBezTo>
                  <a:pt x="1923883" y="1384844"/>
                  <a:pt x="1758778" y="1388076"/>
                  <a:pt x="1594021" y="1383957"/>
                </a:cubicBezTo>
                <a:cubicBezTo>
                  <a:pt x="1555467" y="1379673"/>
                  <a:pt x="1440394" y="1368059"/>
                  <a:pt x="1396313" y="1359243"/>
                </a:cubicBezTo>
                <a:cubicBezTo>
                  <a:pt x="1383541" y="1356689"/>
                  <a:pt x="1371600" y="1351006"/>
                  <a:pt x="1359243" y="1346887"/>
                </a:cubicBezTo>
                <a:cubicBezTo>
                  <a:pt x="1346886" y="1338649"/>
                  <a:pt x="1335823" y="1328023"/>
                  <a:pt x="1322173" y="1322173"/>
                </a:cubicBezTo>
                <a:cubicBezTo>
                  <a:pt x="1306563" y="1315483"/>
                  <a:pt x="1289013" y="1314696"/>
                  <a:pt x="1272746" y="1309816"/>
                </a:cubicBezTo>
                <a:cubicBezTo>
                  <a:pt x="1247794" y="1302331"/>
                  <a:pt x="1223878" y="1291421"/>
                  <a:pt x="1198605" y="1285103"/>
                </a:cubicBezTo>
                <a:lnTo>
                  <a:pt x="1099751" y="1260389"/>
                </a:lnTo>
                <a:cubicBezTo>
                  <a:pt x="1062523" y="1235571"/>
                  <a:pt x="1057148" y="1229774"/>
                  <a:pt x="1013254" y="1210962"/>
                </a:cubicBezTo>
                <a:cubicBezTo>
                  <a:pt x="938389" y="1178877"/>
                  <a:pt x="1016802" y="1225093"/>
                  <a:pt x="914400" y="1173892"/>
                </a:cubicBezTo>
                <a:cubicBezTo>
                  <a:pt x="901117" y="1167250"/>
                  <a:pt x="889686" y="1157416"/>
                  <a:pt x="877329" y="1149178"/>
                </a:cubicBezTo>
                <a:cubicBezTo>
                  <a:pt x="869091" y="1132702"/>
                  <a:pt x="861755" y="1115744"/>
                  <a:pt x="852616" y="1099751"/>
                </a:cubicBezTo>
                <a:cubicBezTo>
                  <a:pt x="828377" y="1057333"/>
                  <a:pt x="825844" y="1071955"/>
                  <a:pt x="815546" y="1025611"/>
                </a:cubicBezTo>
                <a:cubicBezTo>
                  <a:pt x="810111" y="1001153"/>
                  <a:pt x="809266" y="975776"/>
                  <a:pt x="803189" y="951470"/>
                </a:cubicBezTo>
                <a:cubicBezTo>
                  <a:pt x="785543" y="880888"/>
                  <a:pt x="786218" y="888945"/>
                  <a:pt x="753762" y="840260"/>
                </a:cubicBezTo>
                <a:cubicBezTo>
                  <a:pt x="749643" y="815546"/>
                  <a:pt x="747482" y="790426"/>
                  <a:pt x="741405" y="766119"/>
                </a:cubicBezTo>
                <a:cubicBezTo>
                  <a:pt x="735087" y="740846"/>
                  <a:pt x="716692" y="691978"/>
                  <a:pt x="716692" y="691978"/>
                </a:cubicBezTo>
                <a:cubicBezTo>
                  <a:pt x="712573" y="663146"/>
                  <a:pt x="710047" y="634040"/>
                  <a:pt x="704335" y="605481"/>
                </a:cubicBezTo>
                <a:cubicBezTo>
                  <a:pt x="701781" y="592709"/>
                  <a:pt x="695556" y="580935"/>
                  <a:pt x="691978" y="568411"/>
                </a:cubicBezTo>
                <a:cubicBezTo>
                  <a:pt x="654626" y="437680"/>
                  <a:pt x="713641" y="621043"/>
                  <a:pt x="654908" y="444843"/>
                </a:cubicBezTo>
                <a:lnTo>
                  <a:pt x="568411" y="185351"/>
                </a:lnTo>
                <a:lnTo>
                  <a:pt x="543697" y="111211"/>
                </a:lnTo>
                <a:cubicBezTo>
                  <a:pt x="530528" y="71704"/>
                  <a:pt x="528822" y="48169"/>
                  <a:pt x="481913" y="24714"/>
                </a:cubicBezTo>
                <a:cubicBezTo>
                  <a:pt x="459504" y="13509"/>
                  <a:pt x="432231" y="17792"/>
                  <a:pt x="407773" y="12357"/>
                </a:cubicBezTo>
                <a:cubicBezTo>
                  <a:pt x="395058" y="9531"/>
                  <a:pt x="383059" y="4119"/>
                  <a:pt x="370702" y="0"/>
                </a:cubicBezTo>
                <a:cubicBezTo>
                  <a:pt x="333674" y="4114"/>
                  <a:pt x="229725" y="13621"/>
                  <a:pt x="185351" y="24714"/>
                </a:cubicBezTo>
                <a:cubicBezTo>
                  <a:pt x="160079" y="31032"/>
                  <a:pt x="111211" y="49427"/>
                  <a:pt x="111211" y="49427"/>
                </a:cubicBezTo>
                <a:cubicBezTo>
                  <a:pt x="72047" y="108171"/>
                  <a:pt x="91192" y="72410"/>
                  <a:pt x="61783" y="160638"/>
                </a:cubicBezTo>
                <a:lnTo>
                  <a:pt x="49427" y="197708"/>
                </a:lnTo>
                <a:cubicBezTo>
                  <a:pt x="45308" y="296562"/>
                  <a:pt x="43877" y="395565"/>
                  <a:pt x="37070" y="494270"/>
                </a:cubicBezTo>
                <a:cubicBezTo>
                  <a:pt x="35625" y="515223"/>
                  <a:pt x="27489" y="535236"/>
                  <a:pt x="24713" y="556054"/>
                </a:cubicBezTo>
                <a:cubicBezTo>
                  <a:pt x="19242" y="597086"/>
                  <a:pt x="16475" y="638433"/>
                  <a:pt x="12356" y="679622"/>
                </a:cubicBezTo>
                <a:cubicBezTo>
                  <a:pt x="8237" y="869092"/>
                  <a:pt x="0" y="1058518"/>
                  <a:pt x="0" y="1248033"/>
                </a:cubicBezTo>
                <a:cubicBezTo>
                  <a:pt x="0" y="1315588"/>
                  <a:pt x="6180" y="1516806"/>
                  <a:pt x="24713" y="1618735"/>
                </a:cubicBezTo>
                <a:cubicBezTo>
                  <a:pt x="27043" y="1631550"/>
                  <a:pt x="33492" y="1643281"/>
                  <a:pt x="37070" y="1655805"/>
                </a:cubicBezTo>
                <a:cubicBezTo>
                  <a:pt x="41736" y="1672135"/>
                  <a:pt x="42737" y="1689623"/>
                  <a:pt x="49427" y="1705233"/>
                </a:cubicBezTo>
                <a:cubicBezTo>
                  <a:pt x="55277" y="1718883"/>
                  <a:pt x="66772" y="1729409"/>
                  <a:pt x="74140" y="1742303"/>
                </a:cubicBezTo>
                <a:cubicBezTo>
                  <a:pt x="83279" y="1758296"/>
                  <a:pt x="91598" y="1774799"/>
                  <a:pt x="98854" y="1791730"/>
                </a:cubicBezTo>
                <a:cubicBezTo>
                  <a:pt x="103985" y="1803702"/>
                  <a:pt x="103986" y="1817962"/>
                  <a:pt x="111211" y="1828800"/>
                </a:cubicBezTo>
                <a:cubicBezTo>
                  <a:pt x="120904" y="1843340"/>
                  <a:pt x="137552" y="1852076"/>
                  <a:pt x="148281" y="1865870"/>
                </a:cubicBezTo>
                <a:cubicBezTo>
                  <a:pt x="166516" y="1889315"/>
                  <a:pt x="181232" y="1915297"/>
                  <a:pt x="197708" y="1940011"/>
                </a:cubicBezTo>
                <a:cubicBezTo>
                  <a:pt x="268534" y="2046251"/>
                  <a:pt x="183617" y="1911831"/>
                  <a:pt x="234778" y="2014151"/>
                </a:cubicBezTo>
                <a:cubicBezTo>
                  <a:pt x="257789" y="2060172"/>
                  <a:pt x="262400" y="2047298"/>
                  <a:pt x="296562" y="2088292"/>
                </a:cubicBezTo>
                <a:cubicBezTo>
                  <a:pt x="348048" y="2150076"/>
                  <a:pt x="290382" y="2104767"/>
                  <a:pt x="358346" y="2150076"/>
                </a:cubicBezTo>
                <a:cubicBezTo>
                  <a:pt x="403651" y="2218035"/>
                  <a:pt x="358348" y="2160376"/>
                  <a:pt x="420129" y="2211860"/>
                </a:cubicBezTo>
                <a:cubicBezTo>
                  <a:pt x="453384" y="2239573"/>
                  <a:pt x="454827" y="2256113"/>
                  <a:pt x="494270" y="2273643"/>
                </a:cubicBezTo>
                <a:cubicBezTo>
                  <a:pt x="518075" y="2284223"/>
                  <a:pt x="545111" y="2286707"/>
                  <a:pt x="568411" y="2298357"/>
                </a:cubicBezTo>
                <a:cubicBezTo>
                  <a:pt x="629488" y="2328895"/>
                  <a:pt x="600363" y="2317245"/>
                  <a:pt x="654908" y="2335427"/>
                </a:cubicBezTo>
                <a:cubicBezTo>
                  <a:pt x="725180" y="2405699"/>
                  <a:pt x="657517" y="2349088"/>
                  <a:pt x="729048" y="2384854"/>
                </a:cubicBezTo>
                <a:cubicBezTo>
                  <a:pt x="853139" y="2446900"/>
                  <a:pt x="663913" y="2369296"/>
                  <a:pt x="815546" y="2434281"/>
                </a:cubicBezTo>
                <a:cubicBezTo>
                  <a:pt x="827518" y="2439412"/>
                  <a:pt x="841230" y="2440312"/>
                  <a:pt x="852616" y="2446638"/>
                </a:cubicBezTo>
                <a:cubicBezTo>
                  <a:pt x="980081" y="2517453"/>
                  <a:pt x="879946" y="2480462"/>
                  <a:pt x="963827" y="2508422"/>
                </a:cubicBezTo>
                <a:cubicBezTo>
                  <a:pt x="989944" y="2547599"/>
                  <a:pt x="1020360" y="2598473"/>
                  <a:pt x="1062681" y="2619633"/>
                </a:cubicBezTo>
                <a:lnTo>
                  <a:pt x="1112108" y="2644346"/>
                </a:lnTo>
                <a:cubicBezTo>
                  <a:pt x="1120346" y="2656703"/>
                  <a:pt x="1125645" y="2671637"/>
                  <a:pt x="1136821" y="2681416"/>
                </a:cubicBezTo>
                <a:cubicBezTo>
                  <a:pt x="1159174" y="2700975"/>
                  <a:pt x="1210962" y="2730843"/>
                  <a:pt x="1210962" y="2730843"/>
                </a:cubicBezTo>
                <a:cubicBezTo>
                  <a:pt x="1256026" y="2866034"/>
                  <a:pt x="1184158" y="2661268"/>
                  <a:pt x="1248032" y="2804984"/>
                </a:cubicBezTo>
                <a:cubicBezTo>
                  <a:pt x="1248047" y="2805018"/>
                  <a:pt x="1278918" y="2897643"/>
                  <a:pt x="1285102" y="2916195"/>
                </a:cubicBezTo>
                <a:cubicBezTo>
                  <a:pt x="1289221" y="2928552"/>
                  <a:pt x="1291634" y="2941615"/>
                  <a:pt x="1297459" y="2953265"/>
                </a:cubicBezTo>
                <a:cubicBezTo>
                  <a:pt x="1354481" y="3067309"/>
                  <a:pt x="1337951" y="3016378"/>
                  <a:pt x="1359243" y="3101546"/>
                </a:cubicBezTo>
                <a:cubicBezTo>
                  <a:pt x="1341819" y="3606839"/>
                  <a:pt x="1358205" y="3300375"/>
                  <a:pt x="1334529" y="3608173"/>
                </a:cubicBezTo>
                <a:cubicBezTo>
                  <a:pt x="1319916" y="3798147"/>
                  <a:pt x="1340755" y="3725425"/>
                  <a:pt x="1309816" y="3818238"/>
                </a:cubicBezTo>
                <a:cubicBezTo>
                  <a:pt x="1358323" y="4400313"/>
                  <a:pt x="1281540" y="3435945"/>
                  <a:pt x="1334529" y="5078627"/>
                </a:cubicBezTo>
                <a:cubicBezTo>
                  <a:pt x="1335008" y="5093470"/>
                  <a:pt x="1359243" y="5115697"/>
                  <a:pt x="1359243" y="511569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488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Planning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1186" y="1255923"/>
            <a:ext cx="86273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b="1" dirty="0" smtClean="0"/>
              <a:t>Plath Planning Alternatives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Cell Decomposition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Break the map down into a grid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Determine valid connections in the grid 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Easy/fast to compute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Cannot capture complex vehicle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Potential Fields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Generate potential fields for plan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Attract to desired trajectory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Repel from obstacles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Easy/fast to compute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Struggles with local minima (</a:t>
            </a:r>
            <a:r>
              <a:rPr lang="en-US" dirty="0" err="1" smtClean="0"/>
              <a:t>ie</a:t>
            </a:r>
            <a:r>
              <a:rPr lang="en-US" dirty="0" smtClean="0"/>
              <a:t> rooms)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Sampling based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Sample potential robot states randomly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Connect states by checking for collisions and dynamics feasibility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Captures high-dimensional robot states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Captures complex problem constraints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0" y="6581001"/>
            <a:ext cx="5587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See: http://ompl.kavrakilab.org/OMPL_Primer.pdf </a:t>
            </a:r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4104887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Planning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1186" y="1255923"/>
            <a:ext cx="86273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b="1" dirty="0" smtClean="0"/>
              <a:t>Plath Planning Alternatives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Cell Decomposition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Break the map down into a grid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Determine valid connections in the grid 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Easy/fast to compute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Cannot capture complex vehicle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Potential Fields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Generate potential fields for plan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Attract to desired trajectory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Repel from obstacles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Easy/fast to compute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Struggles with local minima (</a:t>
            </a:r>
            <a:r>
              <a:rPr lang="en-US" dirty="0" err="1" smtClean="0"/>
              <a:t>ie</a:t>
            </a:r>
            <a:r>
              <a:rPr lang="en-US" dirty="0" smtClean="0"/>
              <a:t> rooms)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Sampling based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Sample potential robot states randomly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Connect states by checking for collisions and dynamics feasibility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Captures high-dimensional robot states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Captures complex problem constraints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0" y="6581001"/>
            <a:ext cx="5587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See: http://ompl.kavrakilab.org/OMPL_Primer.pdf </a:t>
            </a:r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410488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Planning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0" y="6581001"/>
            <a:ext cx="5587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From: </a:t>
            </a:r>
            <a:r>
              <a:rPr lang="en-US" sz="1200" dirty="0" smtClean="0"/>
              <a:t>http://ompl.kavrakilab.org/OMPL_Primer.pdf 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21186" y="1255923"/>
            <a:ext cx="86273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b="1" dirty="0" smtClean="0"/>
              <a:t>Plath Planning Alternatives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Probabilistic Roadmap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Randomly sample robotic states over the entire 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Connect states using collision detection and dynamics verification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this map to plan movements through 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Query this roadmap for new goals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Need to re-plan roadmap if environment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97612" y="3564247"/>
            <a:ext cx="6948777" cy="2592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0488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Planning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0" y="6581001"/>
            <a:ext cx="5587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From: </a:t>
            </a:r>
            <a:r>
              <a:rPr lang="en-US" sz="1200" dirty="0" smtClean="0"/>
              <a:t>http://ompl.kavrakilab.org/OMPL_Primer.pdf 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21186" y="1255923"/>
            <a:ext cx="86273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b="1" dirty="0" smtClean="0"/>
              <a:t>Plath Planning Alternatives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Tree-Based Planners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Seed a tree at the origin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Randomly sample states near the current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Connect to all valid states based on collision detection and dynamics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Grow this tree until we get to the goal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Generates a single path from start to goal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Need to grow a new tree for re-planning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8508" y="3608047"/>
            <a:ext cx="7226985" cy="2791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04887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Planning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0" y="6581001"/>
            <a:ext cx="5587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From: </a:t>
            </a:r>
            <a:r>
              <a:rPr lang="en-US" sz="1200" dirty="0" smtClean="0"/>
              <a:t>http://ompl.kavrakilab.org/OMPL_Primer.pdf 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21186" y="1255923"/>
            <a:ext cx="86273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b="1" dirty="0" smtClean="0"/>
              <a:t>Plath Planning Alternatives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Tree-Based Planners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Seed a tree at the origin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Randomly sample states near the current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Connect to all valid states based on collision detection and dynamics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Grow this tree until we get to the goal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Generates a single path from start to goal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Need to grow a new tree for re-planning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8508" y="3608047"/>
            <a:ext cx="7226985" cy="2791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04887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775</Words>
  <Application>Microsoft Office PowerPoint</Application>
  <PresentationFormat>On-screen Show (4:3)</PresentationFormat>
  <Paragraphs>163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austinsteamboat</cp:lastModifiedBy>
  <cp:revision>13</cp:revision>
  <dcterms:created xsi:type="dcterms:W3CDTF">2015-10-11T18:51:34Z</dcterms:created>
  <dcterms:modified xsi:type="dcterms:W3CDTF">2015-10-19T02:53:17Z</dcterms:modified>
</cp:coreProperties>
</file>