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Known blueprint of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in Fleming </a:t>
            </a:r>
            <a:r>
              <a:rPr lang="en-US" dirty="0" err="1" smtClean="0"/>
              <a:t>Vicon</a:t>
            </a:r>
            <a:r>
              <a:rPr lang="en-US" dirty="0" smtClean="0"/>
              <a:t>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various hallway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Dead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3" y="899742"/>
            <a:ext cx="5144877" cy="59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18" name="Group 17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2" name="Flowchart: Alternate Process 1"/>
              <p:cNvSpPr/>
              <p:nvPr/>
            </p:nvSpPr>
            <p:spPr>
              <a:xfrm>
                <a:off x="5078777" y="3294043"/>
                <a:ext cx="385590" cy="121186"/>
              </a:xfrm>
              <a:prstGeom prst="flowChartAlternateProcess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65302" y="2607624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“Complete 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ctagon 20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186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“Roadblocks” placed into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4’ x 3’ 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Placed into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“Target” placed into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“Complete Block” placed into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4’ x 6’ 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of standard wall for test environment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114823" y="3548863"/>
            <a:ext cx="316493" cy="330008"/>
          </a:xfrm>
          <a:prstGeom prst="star5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ctagon 27"/>
          <p:cNvSpPr/>
          <p:nvPr/>
        </p:nvSpPr>
        <p:spPr>
          <a:xfrm>
            <a:off x="5100811" y="4012504"/>
            <a:ext cx="385590" cy="385735"/>
          </a:xfrm>
          <a:prstGeom prst="oc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to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entire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all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“Roadblocks”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“Complete Blocks”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back to Entry Point with entire area mapped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21" name="Group 20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5078777" y="3294043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5114823" y="3548863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100811" y="4682171"/>
                <a:ext cx="385590" cy="25338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341221" y="6466901"/>
                <a:ext cx="385590" cy="25338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76241" y="4589054"/>
                <a:ext cx="991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Entry/Exit Point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Octagon 21"/>
            <p:cNvSpPr/>
            <p:nvPr/>
          </p:nvSpPr>
          <p:spPr>
            <a:xfrm>
              <a:off x="5100811" y="4012504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ctagon 22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65302" y="2607624"/>
              <a:ext cx="385590" cy="12118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“Complete 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80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138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23</cp:revision>
  <dcterms:created xsi:type="dcterms:W3CDTF">2015-10-11T18:51:34Z</dcterms:created>
  <dcterms:modified xsi:type="dcterms:W3CDTF">2015-10-18T20:51:45Z</dcterms:modified>
</cp:coreProperties>
</file>