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4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96" y="-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0FB4-FDA9-46ED-9C63-6E414CA4641F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0F6F-B7DB-459E-A676-E3362ECCE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flight environment</a:t>
            </a:r>
            <a:r>
              <a:rPr lang="en-US" baseline="0" dirty="0" smtClean="0"/>
              <a:t>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A0F6F-B7DB-459E-A676-E3362ECCE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dedicate</a:t>
            </a:r>
            <a:r>
              <a:rPr lang="en-US" baseline="0" dirty="0" smtClean="0"/>
              <a:t> significant amount of time to systems level tasks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leave low level controllers alone if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A0F6F-B7DB-459E-A676-E3362ECCE3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gps</a:t>
            </a:r>
            <a:r>
              <a:rPr lang="en-US" dirty="0" smtClean="0"/>
              <a:t> with local </a:t>
            </a:r>
            <a:r>
              <a:rPr lang="en-US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5394-18F9-4A42-AA4E-2D8B01D1E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FFEE-E430-4285-83C2-BFACCD535C9C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A475-D518-40DA-86F2-FB9BE7EB2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387"/>
            <a:ext cx="10515600" cy="856301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Req</a:t>
            </a:r>
            <a:r>
              <a:rPr lang="en-US" dirty="0" smtClean="0"/>
              <a:t> 1: The system shall perform a search for targets in and unknown environment</a:t>
            </a:r>
          </a:p>
          <a:p>
            <a:pPr marL="0" indent="0">
              <a:buNone/>
            </a:pPr>
            <a:r>
              <a:rPr lang="en-US" dirty="0" err="1" smtClean="0"/>
              <a:t>Req</a:t>
            </a:r>
            <a:r>
              <a:rPr lang="en-US" dirty="0" smtClean="0"/>
              <a:t> 9: The system shall operate in various </a:t>
            </a:r>
            <a:r>
              <a:rPr lang="en-US" i="1" dirty="0" smtClean="0"/>
              <a:t>indoor </a:t>
            </a:r>
            <a:r>
              <a:rPr lang="en-US" dirty="0" smtClean="0"/>
              <a:t>lighting conditions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4387"/>
            <a:ext cx="10515600" cy="856301"/>
          </a:xfrm>
        </p:spPr>
        <p:txBody>
          <a:bodyPr/>
          <a:lstStyle/>
          <a:p>
            <a:r>
              <a:rPr lang="en-US" dirty="0" smtClean="0"/>
              <a:t>System Interface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companion computer</a:t>
            </a:r>
          </a:p>
          <a:p>
            <a:pPr lvl="1"/>
            <a:r>
              <a:rPr lang="en-US" dirty="0" smtClean="0"/>
              <a:t>Path planner</a:t>
            </a:r>
          </a:p>
          <a:p>
            <a:pPr lvl="1"/>
            <a:r>
              <a:rPr lang="en-US" dirty="0" smtClean="0"/>
              <a:t>Obstacle avoidance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837932"/>
          </a:xfrm>
        </p:spPr>
        <p:txBody>
          <a:bodyPr/>
          <a:lstStyle/>
          <a:p>
            <a:pPr algn="ctr"/>
            <a:r>
              <a:rPr lang="en-US" dirty="0" smtClean="0"/>
              <a:t>Vehicle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Strategy:</a:t>
            </a:r>
          </a:p>
          <a:p>
            <a:r>
              <a:rPr lang="en-US" dirty="0" smtClean="0"/>
              <a:t>Use as many onboard(autopilot) processes as possible</a:t>
            </a:r>
          </a:p>
          <a:p>
            <a:r>
              <a:rPr lang="en-US" dirty="0" smtClean="0"/>
              <a:t>Use off the shelf hardware/software wherever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Run position/attitude/altitude controllers on Pixhawk</a:t>
            </a:r>
          </a:p>
          <a:p>
            <a:r>
              <a:rPr lang="en-US" dirty="0" smtClean="0"/>
              <a:t>Use Pixhawk controllers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8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52756"/>
            <a:ext cx="8229600" cy="5648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Pixhawk Hardware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5" y="1494298"/>
            <a:ext cx="7304762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756"/>
            <a:ext cx="10515600" cy="685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Pixhawk – Off-board Computer Interface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523999" y="2242387"/>
            <a:ext cx="3259873" cy="3913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7370" y="3315107"/>
            <a:ext cx="3033132" cy="3486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uORB</a:t>
            </a:r>
            <a:r>
              <a:rPr lang="en-US" dirty="0" smtClean="0"/>
              <a:t> publish/</a:t>
            </a:r>
            <a:r>
              <a:rPr lang="en-US" dirty="0" err="1" smtClean="0"/>
              <a:t>subcribe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37370" y="2396829"/>
            <a:ext cx="1418064" cy="7582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&amp; Sensor Interface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0621" y="2396828"/>
            <a:ext cx="1459881" cy="758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7370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Subscriber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37370" y="5138894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37370" y="5686828"/>
            <a:ext cx="3033132" cy="317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1875" y="3980809"/>
            <a:ext cx="1418064" cy="888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Generated Set point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10907" y="3680605"/>
            <a:ext cx="0" cy="30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363" y="3663793"/>
            <a:ext cx="0" cy="3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0907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8363" y="4868818"/>
            <a:ext cx="0" cy="2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>
            <a:off x="3153936" y="5455910"/>
            <a:ext cx="0" cy="23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08127" y="2242387"/>
            <a:ext cx="3259873" cy="282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21498" y="3315106"/>
            <a:ext cx="3033132" cy="36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publish/subscribe bus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1498" y="2396829"/>
            <a:ext cx="1418064" cy="758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4749" y="2396828"/>
            <a:ext cx="1459881" cy="7582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Obstacle Avoidance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21498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NED Publisher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86003" y="3980809"/>
            <a:ext cx="1418064" cy="888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</a:p>
          <a:p>
            <a:pPr algn="ctr"/>
            <a:r>
              <a:rPr lang="en-US" dirty="0" smtClean="0"/>
              <a:t> Planner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8230530" y="3680606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761965" y="3679725"/>
            <a:ext cx="10221" cy="30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3872" y="3497855"/>
            <a:ext cx="2624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33514" y="3552950"/>
            <a:ext cx="152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 </a:t>
            </a:r>
            <a:r>
              <a:rPr lang="en-US" dirty="0" err="1" smtClean="0"/>
              <a:t>MAVlink</a:t>
            </a:r>
            <a:endParaRPr lang="en-US" dirty="0" smtClean="0"/>
          </a:p>
          <a:p>
            <a:r>
              <a:rPr lang="en-US" dirty="0" smtClean="0"/>
              <a:t>&gt;250 Hz</a:t>
            </a:r>
          </a:p>
          <a:p>
            <a:r>
              <a:rPr lang="en-US" dirty="0" smtClean="0"/>
              <a:t>&lt; 1 </a:t>
            </a:r>
            <a:r>
              <a:rPr lang="en-US" dirty="0" err="1" smtClean="0"/>
              <a:t>ms</a:t>
            </a:r>
            <a:r>
              <a:rPr lang="en-US" dirty="0" smtClean="0"/>
              <a:t> latency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9375" y="1852361"/>
            <a:ext cx="3569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Embedded Controller (Pixhawk)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61317" y="1849803"/>
            <a:ext cx="3153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Linux Companion Computer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7408126" y="521318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408125" y="5577917"/>
            <a:ext cx="3259874" cy="2791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08125" y="596670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341708" y="2255794"/>
            <a:ext cx="1383955" cy="757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Planner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41709" y="3366347"/>
            <a:ext cx="1383955" cy="757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Decision Gate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12" idx="0"/>
          </p:cNvCxnSpPr>
          <p:nvPr/>
        </p:nvCxnSpPr>
        <p:spPr>
          <a:xfrm>
            <a:off x="10033686" y="3013675"/>
            <a:ext cx="1" cy="35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65777" y="4480513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65777" y="2252179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Acceleration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5778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cxnSp>
        <p:nvCxnSpPr>
          <p:cNvPr id="18" name="Elbow Connector 17"/>
          <p:cNvCxnSpPr>
            <a:stCxn id="12" idx="1"/>
            <a:endCxn id="15" idx="3"/>
          </p:cNvCxnSpPr>
          <p:nvPr/>
        </p:nvCxnSpPr>
        <p:spPr>
          <a:xfrm rot="10800000">
            <a:off x="8649733" y="2631120"/>
            <a:ext cx="691977" cy="1114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1"/>
            <a:endCxn id="14" idx="3"/>
          </p:cNvCxnSpPr>
          <p:nvPr/>
        </p:nvCxnSpPr>
        <p:spPr>
          <a:xfrm rot="10800000" flipV="1">
            <a:off x="8649733" y="3745288"/>
            <a:ext cx="691977" cy="111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16" idx="3"/>
          </p:cNvCxnSpPr>
          <p:nvPr/>
        </p:nvCxnSpPr>
        <p:spPr>
          <a:xfrm flipH="1" flipV="1">
            <a:off x="8649733" y="3745287"/>
            <a:ext cx="691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8119" y="3366348"/>
            <a:ext cx="1383955" cy="757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Quadrotor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65776" y="1115357"/>
            <a:ext cx="1383955" cy="7578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IMU</a:t>
            </a:r>
            <a:endParaRPr lang="en-US" dirty="0"/>
          </a:p>
        </p:txBody>
      </p:sp>
      <p:cxnSp>
        <p:nvCxnSpPr>
          <p:cNvPr id="28" name="Elbow Connector 27"/>
          <p:cNvCxnSpPr>
            <a:stCxn id="25" idx="3"/>
            <a:endCxn id="2" idx="0"/>
          </p:cNvCxnSpPr>
          <p:nvPr/>
        </p:nvCxnSpPr>
        <p:spPr>
          <a:xfrm>
            <a:off x="8649731" y="1494298"/>
            <a:ext cx="1383955" cy="76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23866" y="1115357"/>
            <a:ext cx="2373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p,q,r</a:t>
            </a:r>
            <a:r>
              <a:rPr lang="en-US" sz="1600" dirty="0" smtClean="0"/>
              <a:t> | a</a:t>
            </a:r>
            <a:r>
              <a:rPr lang="en-US" sz="1600" baseline="-25000" dirty="0" smtClean="0"/>
              <a:t>x-b</a:t>
            </a:r>
            <a:r>
              <a:rPr lang="en-US" sz="1600" dirty="0" smtClean="0"/>
              <a:t> a</a:t>
            </a:r>
            <a:r>
              <a:rPr lang="en-US" sz="1600" baseline="-25000" dirty="0" smtClean="0"/>
              <a:t>y-b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z</a:t>
            </a:r>
            <a:r>
              <a:rPr lang="en-US" sz="1600" baseline="-25000" dirty="0" smtClean="0"/>
              <a:t>-b </a:t>
            </a:r>
            <a:r>
              <a:rPr lang="en-US" sz="1600" dirty="0" smtClean="0"/>
              <a:t>|</a:t>
            </a:r>
            <a:r>
              <a:rPr lang="en-US" sz="1600" dirty="0" err="1"/>
              <a:t>φ</a:t>
            </a:r>
            <a:r>
              <a:rPr lang="en-US" sz="1600" baseline="-25000" dirty="0" err="1"/>
              <a:t>b</a:t>
            </a:r>
            <a:r>
              <a:rPr lang="en-US" sz="1600" dirty="0" err="1"/>
              <a:t>θ</a:t>
            </a:r>
            <a:r>
              <a:rPr lang="en-US" sz="1600" baseline="-25000" dirty="0" err="1"/>
              <a:t>b</a:t>
            </a:r>
            <a:r>
              <a:rPr lang="en-US" sz="1600" dirty="0" err="1"/>
              <a:t>ψ</a:t>
            </a:r>
            <a:r>
              <a:rPr lang="en-US" sz="1600" baseline="-25000" dirty="0" err="1"/>
              <a:t>b</a:t>
            </a:r>
            <a:endParaRPr lang="en-US" sz="1600" dirty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265775" y="5613720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Set point</a:t>
            </a:r>
            <a:endParaRPr lang="en-US" dirty="0"/>
          </a:p>
        </p:txBody>
      </p:sp>
      <p:cxnSp>
        <p:nvCxnSpPr>
          <p:cNvPr id="32" name="Elbow Connector 31"/>
          <p:cNvCxnSpPr>
            <a:stCxn id="12" idx="1"/>
            <a:endCxn id="30" idx="3"/>
          </p:cNvCxnSpPr>
          <p:nvPr/>
        </p:nvCxnSpPr>
        <p:spPr>
          <a:xfrm rot="10800000" flipV="1">
            <a:off x="8649731" y="3745287"/>
            <a:ext cx="691979" cy="224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40669" y="3366345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 Allocator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13605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 Controller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481348" y="3366346"/>
            <a:ext cx="1383955" cy="7578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 Controller</a:t>
            </a:r>
            <a:endParaRPr lang="en-US" dirty="0"/>
          </a:p>
        </p:txBody>
      </p:sp>
      <p:cxnSp>
        <p:nvCxnSpPr>
          <p:cNvPr id="11" name="Elbow Connector 10"/>
          <p:cNvCxnSpPr>
            <a:stCxn id="15" idx="1"/>
            <a:endCxn id="31" idx="3"/>
          </p:cNvCxnSpPr>
          <p:nvPr/>
        </p:nvCxnSpPr>
        <p:spPr>
          <a:xfrm rot="10800000" flipV="1">
            <a:off x="6865303" y="2631119"/>
            <a:ext cx="400474" cy="1114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1"/>
            <a:endCxn id="31" idx="3"/>
          </p:cNvCxnSpPr>
          <p:nvPr/>
        </p:nvCxnSpPr>
        <p:spPr>
          <a:xfrm rot="10800000">
            <a:off x="6865303" y="3745288"/>
            <a:ext cx="400474" cy="1114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0" idx="1"/>
            <a:endCxn id="31" idx="3"/>
          </p:cNvCxnSpPr>
          <p:nvPr/>
        </p:nvCxnSpPr>
        <p:spPr>
          <a:xfrm rot="10800000">
            <a:off x="6865303" y="3745287"/>
            <a:ext cx="400472" cy="224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  <a:endCxn id="31" idx="3"/>
          </p:cNvCxnSpPr>
          <p:nvPr/>
        </p:nvCxnSpPr>
        <p:spPr>
          <a:xfrm flipH="1">
            <a:off x="6865303" y="3745287"/>
            <a:ext cx="40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1"/>
            <a:endCxn id="27" idx="3"/>
          </p:cNvCxnSpPr>
          <p:nvPr/>
        </p:nvCxnSpPr>
        <p:spPr>
          <a:xfrm flipH="1">
            <a:off x="5297560" y="3745287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724624" y="3732823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56881" y="3767658"/>
            <a:ext cx="1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56881" y="4859455"/>
            <a:ext cx="3259873" cy="276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56880" y="5224187"/>
            <a:ext cx="3259874" cy="279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156880" y="5612977"/>
            <a:ext cx="3259874" cy="2791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266</Words>
  <Application>Microsoft Macintosh PowerPoint</Application>
  <PresentationFormat>Custom</PresentationFormat>
  <Paragraphs>71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Motivation</vt:lpstr>
      <vt:lpstr>System Interface </vt:lpstr>
      <vt:lpstr>Vehicle Control</vt:lpstr>
      <vt:lpstr>Pixhawk Hardware</vt:lpstr>
      <vt:lpstr>Pixhawk – Off-board Computer Interface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Hill</dc:creator>
  <cp:lastModifiedBy>Drew Ellison</cp:lastModifiedBy>
  <cp:revision>17</cp:revision>
  <dcterms:created xsi:type="dcterms:W3CDTF">2015-10-14T04:52:10Z</dcterms:created>
  <dcterms:modified xsi:type="dcterms:W3CDTF">2015-10-18T20:51:23Z</dcterms:modified>
</cp:coreProperties>
</file>