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62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-120" y="-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13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46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02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09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4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40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6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7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0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2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93F1D-56DB-E44D-9849-55B52730CCEA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58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2283"/>
            <a:ext cx="9144000" cy="841730"/>
            <a:chOff x="0" y="2283"/>
            <a:chExt cx="9144000" cy="84173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0" y="2283"/>
              <a:ext cx="9144000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30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Mid Semester Review</a:t>
              </a:r>
              <a:endParaRPr lang="en-US" sz="30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pic>
        <p:nvPicPr>
          <p:cNvPr id="11" name="Picture 10" descr="Screen Shot 2015-10-11 at 11.16.2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210" y="1240973"/>
            <a:ext cx="4927600" cy="361099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160210" y="5067905"/>
            <a:ext cx="492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ndara"/>
                <a:cs typeface="Candara"/>
              </a:rPr>
              <a:t>October 21</a:t>
            </a:r>
            <a:r>
              <a:rPr lang="en-US" sz="2400" baseline="30000" dirty="0" smtClean="0">
                <a:latin typeface="Candara"/>
                <a:cs typeface="Candara"/>
              </a:rPr>
              <a:t>st</a:t>
            </a:r>
            <a:r>
              <a:rPr lang="en-US" sz="2400" dirty="0" smtClean="0">
                <a:latin typeface="Candara"/>
                <a:cs typeface="Candara"/>
              </a:rPr>
              <a:t>, 2015</a:t>
            </a:r>
          </a:p>
          <a:p>
            <a:pPr algn="ctr"/>
            <a:r>
              <a:rPr lang="en-US" sz="2400" dirty="0" smtClean="0">
                <a:latin typeface="Candara"/>
                <a:cs typeface="Candara"/>
              </a:rPr>
              <a:t>Critical Design Review</a:t>
            </a:r>
            <a:endParaRPr lang="en-US" sz="2400" dirty="0">
              <a:latin typeface="Candara"/>
              <a:cs typeface="Candara"/>
            </a:endParaRPr>
          </a:p>
        </p:txBody>
      </p:sp>
      <p:pic>
        <p:nvPicPr>
          <p:cNvPr id="13" name="Picture 12" descr="Screen Shot 2015-10-11 at 11.16.2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151748" cy="84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219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solidFill>
                    <a:srgbClr val="FFFFFF"/>
                  </a:solidFill>
                  <a:latin typeface="Candara"/>
                  <a:cs typeface="Candara"/>
                </a:rPr>
                <a:t>Organization Chart</a:t>
              </a:r>
              <a:endParaRPr lang="en-US" sz="30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pic>
        <p:nvPicPr>
          <p:cNvPr id="10" name="Picture 9" descr="Screen Shot 2015-10-11 at 12.55.5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881" y="1071034"/>
            <a:ext cx="5969000" cy="519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887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solidFill>
                    <a:srgbClr val="FFFFFF"/>
                  </a:solidFill>
                  <a:latin typeface="Candara"/>
                  <a:cs typeface="Candara"/>
                </a:rPr>
                <a:t>Concept of Operations</a:t>
              </a:r>
              <a:endParaRPr lang="en-US" sz="30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6206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solidFill>
                    <a:srgbClr val="FFFFFF"/>
                  </a:solidFill>
                  <a:latin typeface="Candara"/>
                  <a:cs typeface="Candara"/>
                </a:rPr>
                <a:t>Design Options</a:t>
              </a:r>
              <a:endParaRPr lang="en-US" sz="30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2688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solidFill>
                    <a:srgbClr val="FFFFFF"/>
                  </a:solidFill>
                  <a:latin typeface="Candara"/>
                  <a:cs typeface="Candara"/>
                </a:rPr>
                <a:t>Design Comparison </a:t>
              </a:r>
              <a:endParaRPr lang="en-US" sz="30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4844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solidFill>
                    <a:srgbClr val="FFFFFF"/>
                  </a:solidFill>
                  <a:latin typeface="Candara"/>
                  <a:cs typeface="Candara"/>
                </a:rPr>
                <a:t>Schedule</a:t>
              </a:r>
              <a:endParaRPr lang="en-US" sz="30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3036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solidFill>
                    <a:srgbClr val="FFFFFF"/>
                  </a:solidFill>
                  <a:latin typeface="Candara"/>
                  <a:cs typeface="Candara"/>
                </a:rPr>
                <a:t>Budget</a:t>
              </a:r>
              <a:endParaRPr lang="en-US" sz="30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1949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1653</TotalTime>
  <Words>23</Words>
  <Application>Microsoft Macintosh PowerPoint</Application>
  <PresentationFormat>On-screen Show (4:3)</PresentationFormat>
  <Paragraphs>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Drew Ellison</dc:creator>
  <cp:lastModifiedBy>Drew Ellison</cp:lastModifiedBy>
  <cp:revision>5</cp:revision>
  <dcterms:created xsi:type="dcterms:W3CDTF">2015-10-11T18:51:34Z</dcterms:created>
  <dcterms:modified xsi:type="dcterms:W3CDTF">2015-10-18T20:56:22Z</dcterms:modified>
</cp:coreProperties>
</file>