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6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E4BB0-9F7C-4BF3-9994-F4A1E59F7431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6409F-9995-4C2B-A340-8FA5DC24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6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6409F-9995-4C2B-A340-8FA5DC24FAA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61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0" y="2726577"/>
            <a:ext cx="9144000" cy="2387600"/>
          </a:xfrm>
        </p:spPr>
        <p:txBody>
          <a:bodyPr/>
          <a:lstStyle/>
          <a:p>
            <a:r>
              <a:rPr lang="en-GB" dirty="0" smtClean="0"/>
              <a:t>Sensors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177"/>
            <a:ext cx="8229600" cy="1143000"/>
          </a:xfrm>
        </p:spPr>
        <p:txBody>
          <a:bodyPr/>
          <a:lstStyle/>
          <a:p>
            <a:r>
              <a:rPr lang="en-GB" dirty="0" smtClean="0"/>
              <a:t>Sonar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Sonar Max MB 1200 (Broad Beam)</a:t>
            </a:r>
          </a:p>
          <a:p>
            <a:pPr lvl="1"/>
            <a:r>
              <a:rPr lang="en-GB" dirty="0" smtClean="0"/>
              <a:t>Most sensitive</a:t>
            </a:r>
          </a:p>
          <a:p>
            <a:pPr lvl="1"/>
            <a:r>
              <a:rPr lang="en-GB" dirty="0" smtClean="0"/>
              <a:t>Low power consumption</a:t>
            </a:r>
          </a:p>
          <a:p>
            <a:pPr lvl="1"/>
            <a:r>
              <a:rPr lang="en-GB" dirty="0" smtClean="0"/>
              <a:t>Less sensitive to noise clutter</a:t>
            </a:r>
          </a:p>
          <a:p>
            <a:r>
              <a:rPr lang="en-GB" dirty="0" smtClean="0"/>
              <a:t>Sonar Max MB 1240 (Narrow Beam)</a:t>
            </a:r>
          </a:p>
          <a:p>
            <a:pPr lvl="1"/>
            <a:r>
              <a:rPr lang="en-GB" dirty="0" smtClean="0"/>
              <a:t>Large target detection</a:t>
            </a:r>
          </a:p>
          <a:p>
            <a:pPr lvl="1"/>
            <a:r>
              <a:rPr lang="en-GB" dirty="0" smtClean="0"/>
              <a:t>Better acoustic noise rejection</a:t>
            </a:r>
          </a:p>
          <a:p>
            <a:pPr marL="342900" lvl="1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18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219"/>
            <a:ext cx="8229600" cy="1143000"/>
          </a:xfrm>
        </p:spPr>
        <p:txBody>
          <a:bodyPr/>
          <a:lstStyle/>
          <a:p>
            <a:r>
              <a:rPr lang="en-GB" dirty="0" err="1" smtClean="0"/>
              <a:t>Ultrasonics</a:t>
            </a:r>
            <a:r>
              <a:rPr lang="en-GB" dirty="0" smtClean="0"/>
              <a:t>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Current drawn – </a:t>
            </a:r>
          </a:p>
          <a:p>
            <a:pPr lvl="1"/>
            <a:r>
              <a:rPr lang="en-GB" dirty="0" smtClean="0"/>
              <a:t>5V – 3.4mA</a:t>
            </a:r>
          </a:p>
          <a:p>
            <a:pPr lvl="1"/>
            <a:r>
              <a:rPr lang="en-GB" dirty="0" smtClean="0"/>
              <a:t>3.3V – 2.1mA</a:t>
            </a:r>
          </a:p>
          <a:p>
            <a:r>
              <a:rPr lang="en-GB" dirty="0" smtClean="0"/>
              <a:t>Min. reported distance – 20 cm</a:t>
            </a:r>
          </a:p>
          <a:p>
            <a:r>
              <a:rPr lang="en-GB" dirty="0" smtClean="0"/>
              <a:t>Max. range – 765 cm</a:t>
            </a:r>
          </a:p>
          <a:p>
            <a:r>
              <a:rPr lang="en-GB" dirty="0" smtClean="0"/>
              <a:t>Refresh rate – 99uS</a:t>
            </a:r>
          </a:p>
          <a:p>
            <a:r>
              <a:rPr lang="en-GB" dirty="0" smtClean="0"/>
              <a:t>Modes of operation</a:t>
            </a:r>
          </a:p>
          <a:p>
            <a:pPr lvl="1"/>
            <a:r>
              <a:rPr lang="en-GB" dirty="0" smtClean="0"/>
              <a:t>PWM</a:t>
            </a:r>
          </a:p>
          <a:p>
            <a:pPr lvl="1"/>
            <a:r>
              <a:rPr lang="en-GB" dirty="0" smtClean="0"/>
              <a:t>Analog</a:t>
            </a:r>
          </a:p>
          <a:p>
            <a:pPr lvl="1"/>
            <a:r>
              <a:rPr lang="en-GB" dirty="0" smtClean="0"/>
              <a:t>RS232 </a:t>
            </a:r>
          </a:p>
          <a:p>
            <a:r>
              <a:rPr lang="en-GB" dirty="0" smtClean="0"/>
              <a:t>Auto calibrates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72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278"/>
            <a:ext cx="8229600" cy="1143000"/>
          </a:xfrm>
        </p:spPr>
        <p:txBody>
          <a:bodyPr/>
          <a:lstStyle/>
          <a:p>
            <a:r>
              <a:rPr lang="en-GB" dirty="0" smtClean="0"/>
              <a:t>Plots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t="3930" r="5672" b="4105"/>
          <a:stretch/>
        </p:blipFill>
        <p:spPr>
          <a:xfrm>
            <a:off x="240630" y="1771048"/>
            <a:ext cx="4634869" cy="2396691"/>
          </a:xfrm>
        </p:spPr>
      </p:pic>
      <p:sp>
        <p:nvSpPr>
          <p:cNvPr id="5" name="TextBox 4"/>
          <p:cNvSpPr txBox="1"/>
          <p:nvPr/>
        </p:nvSpPr>
        <p:spPr>
          <a:xfrm>
            <a:off x="1694047" y="4485373"/>
            <a:ext cx="266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Sonar Max MB1200 PDF – Analog Mode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 t="1358" r="1399" b="2241"/>
          <a:stretch/>
        </p:blipFill>
        <p:spPr>
          <a:xfrm>
            <a:off x="4875499" y="1771048"/>
            <a:ext cx="3975234" cy="3078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0017" y="5022784"/>
            <a:ext cx="266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Sonar Max MB1200 Scatter plot– PWM Mode</a:t>
            </a:r>
          </a:p>
          <a:p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Screen Shot 2015-10-11 at 11.16.2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274359" y="1790135"/>
            <a:ext cx="19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Object placed 29 cm from sensor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88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5908"/>
            <a:ext cx="8229600" cy="1143000"/>
          </a:xfrm>
        </p:spPr>
        <p:txBody>
          <a:bodyPr/>
          <a:lstStyle/>
          <a:p>
            <a:r>
              <a:rPr lang="en-GB" dirty="0" smtClean="0"/>
              <a:t>Plots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r="5340" b="3350"/>
          <a:stretch/>
        </p:blipFill>
        <p:spPr>
          <a:xfrm>
            <a:off x="5157883" y="1987013"/>
            <a:ext cx="3283473" cy="2604238"/>
          </a:xfrm>
        </p:spPr>
      </p:pic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1887" r="3595" b="2354"/>
          <a:stretch/>
        </p:blipFill>
        <p:spPr>
          <a:xfrm>
            <a:off x="151836" y="1898908"/>
            <a:ext cx="3467263" cy="278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8897" y="4822257"/>
            <a:ext cx="214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MB1240 PDF PWM Mode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726402" y="4811028"/>
            <a:ext cx="214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MB1240 Scatter Plot PWM Mode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707496" y="1945276"/>
            <a:ext cx="19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Object placed 30 cm from sensor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66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8522"/>
            <a:ext cx="8229600" cy="11430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5077"/>
            <a:ext cx="8229600" cy="3956208"/>
          </a:xfrm>
        </p:spPr>
      </p:pic>
      <p:grpSp>
        <p:nvGrpSpPr>
          <p:cNvPr id="5" name="Group 4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22058" y="584003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MB1240 Plot When sensor is in motion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91764" y="2251800"/>
            <a:ext cx="269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Sensor moved from 90 cm to almost 5 cm from wall</a:t>
            </a:r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03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0286"/>
            <a:ext cx="8229600" cy="11430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2287" r="1991" b="2439"/>
          <a:stretch/>
        </p:blipFill>
        <p:spPr>
          <a:xfrm>
            <a:off x="1761423" y="1494298"/>
            <a:ext cx="5621153" cy="4312117"/>
          </a:xfrm>
        </p:spPr>
      </p:pic>
      <p:grpSp>
        <p:nvGrpSpPr>
          <p:cNvPr id="6" name="Group 5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34088" y="5811460"/>
            <a:ext cx="3436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MB1240 in clutter </a:t>
            </a:r>
          </a:p>
          <a:p>
            <a:pPr algn="ctr"/>
            <a:r>
              <a:rPr lang="en-GB" dirty="0" smtClean="0"/>
              <a:t>x axis – time in </a:t>
            </a:r>
            <a:r>
              <a:rPr lang="en-GB" dirty="0" err="1" smtClean="0"/>
              <a:t>ms</a:t>
            </a:r>
            <a:endParaRPr lang="en-GB" dirty="0" smtClean="0"/>
          </a:p>
          <a:p>
            <a:pPr algn="ctr"/>
            <a:r>
              <a:rPr lang="en-GB" dirty="0" smtClean="0"/>
              <a:t>Y axis – distance in cm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816588" y="2735792"/>
            <a:ext cx="19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Sensor placed 44 cm from wall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97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736"/>
            <a:ext cx="8229600" cy="1143000"/>
          </a:xfrm>
        </p:spPr>
        <p:txBody>
          <a:bodyPr/>
          <a:lstStyle/>
          <a:p>
            <a:r>
              <a:rPr lang="en-GB" dirty="0" smtClean="0"/>
              <a:t>LiDAR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Range 0-40m</a:t>
            </a:r>
          </a:p>
          <a:p>
            <a:r>
              <a:rPr lang="en-GB" dirty="0" smtClean="0"/>
              <a:t>Current consumption &lt;100mA</a:t>
            </a:r>
          </a:p>
          <a:p>
            <a:r>
              <a:rPr lang="en-GB" dirty="0" smtClean="0"/>
              <a:t>Max Repetition rate – 500 Hz</a:t>
            </a:r>
          </a:p>
          <a:p>
            <a:r>
              <a:rPr lang="en-GB" dirty="0" smtClean="0"/>
              <a:t>Acquisition time 0.02 seconds</a:t>
            </a:r>
          </a:p>
          <a:p>
            <a:r>
              <a:rPr lang="en-GB" dirty="0" smtClean="0"/>
              <a:t>Modes of communication</a:t>
            </a:r>
          </a:p>
          <a:p>
            <a:pPr lvl="1"/>
            <a:r>
              <a:rPr lang="en-GB" dirty="0" smtClean="0"/>
              <a:t>I2C</a:t>
            </a:r>
          </a:p>
          <a:p>
            <a:pPr lvl="1"/>
            <a:r>
              <a:rPr lang="en-GB" dirty="0" smtClean="0"/>
              <a:t>PWM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99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750"/>
            <a:ext cx="8229600" cy="1143000"/>
          </a:xfrm>
        </p:spPr>
        <p:txBody>
          <a:bodyPr/>
          <a:lstStyle/>
          <a:p>
            <a:r>
              <a:rPr lang="en-GB" dirty="0" smtClean="0"/>
              <a:t>Plots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r="2946" b="2652"/>
          <a:stretch/>
        </p:blipFill>
        <p:spPr>
          <a:xfrm>
            <a:off x="5052252" y="2588467"/>
            <a:ext cx="3886593" cy="3010300"/>
          </a:xfrm>
        </p:spPr>
      </p:pic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2868" r="4947" b="3634"/>
          <a:stretch/>
        </p:blipFill>
        <p:spPr>
          <a:xfrm>
            <a:off x="119306" y="2501838"/>
            <a:ext cx="4290673" cy="21862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4797" y="4688135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LiDAR </a:t>
            </a:r>
            <a:r>
              <a:rPr lang="en-GB" dirty="0" err="1" smtClean="0"/>
              <a:t>Lite</a:t>
            </a:r>
            <a:r>
              <a:rPr lang="en-GB" dirty="0" smtClean="0"/>
              <a:t> Plot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835704" y="5598767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LiDAR </a:t>
            </a:r>
            <a:r>
              <a:rPr lang="en-GB" dirty="0" err="1" smtClean="0"/>
              <a:t>Lite</a:t>
            </a:r>
            <a:r>
              <a:rPr lang="en-GB" dirty="0" smtClean="0"/>
              <a:t> PDF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039745" y="6064318"/>
            <a:ext cx="306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Sensor placed 44 cm from wall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09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249</Words>
  <Application>Microsoft Macintosh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Sensors </vt:lpstr>
      <vt:lpstr>Sonar  </vt:lpstr>
      <vt:lpstr>Ultrasonics Specification</vt:lpstr>
      <vt:lpstr>Plots</vt:lpstr>
      <vt:lpstr>Plots</vt:lpstr>
      <vt:lpstr>PowerPoint Presentation</vt:lpstr>
      <vt:lpstr>PowerPoint Presentation</vt:lpstr>
      <vt:lpstr>LiDAR</vt:lpstr>
      <vt:lpstr>Plots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10</cp:revision>
  <dcterms:created xsi:type="dcterms:W3CDTF">2015-10-11T18:51:34Z</dcterms:created>
  <dcterms:modified xsi:type="dcterms:W3CDTF">2015-10-18T20:51:09Z</dcterms:modified>
</cp:coreProperties>
</file>