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700-34BC-8E4C-A60A-64E4DD6311B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8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8700-34BC-8E4C-A60A-64E4DD6311B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300E-62B6-9245-BF96-49A1AA2A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4401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5-10-11 at 11.16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1748" cy="8440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1748" y="2283"/>
            <a:ext cx="7992252" cy="832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013" y="2283"/>
            <a:ext cx="832987" cy="8329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: Autonomous </a:t>
            </a:r>
            <a:r>
              <a:rPr lang="en-US" sz="2400" dirty="0" err="1" smtClean="0">
                <a:solidFill>
                  <a:srgbClr val="FFFFFF"/>
                </a:solidFill>
                <a:latin typeface="Candara"/>
                <a:cs typeface="Candara"/>
              </a:rPr>
              <a:t>Quadcopter</a:t>
            </a:r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 Search and Rescue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61477" y="844013"/>
            <a:ext cx="0" cy="60139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0" y="384851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859597"/>
            <a:ext cx="45614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Objectives: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ndara"/>
                <a:cs typeface="Candara"/>
              </a:rPr>
              <a:t>Establish comm. With </a:t>
            </a:r>
            <a:r>
              <a:rPr lang="en-US" dirty="0" err="1" smtClean="0">
                <a:latin typeface="Candara"/>
                <a:cs typeface="Candara"/>
              </a:rPr>
              <a:t>Pixhawk</a:t>
            </a:r>
            <a:endParaRPr lang="en-US" dirty="0">
              <a:latin typeface="Candara"/>
              <a:cs typeface="Candar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ndara"/>
                <a:cs typeface="Candara"/>
              </a:rPr>
              <a:t>Develop SLAM algorithms on SBC’s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ndara"/>
                <a:cs typeface="Candara"/>
              </a:rPr>
              <a:t>Develop target tracking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ndara"/>
                <a:cs typeface="Candara"/>
              </a:rPr>
              <a:t>Design blade guards and landing gear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ndara"/>
                <a:cs typeface="Candara"/>
              </a:rPr>
              <a:t>Test range finding sensors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61476" y="850054"/>
            <a:ext cx="458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Budget:</a:t>
            </a:r>
          </a:p>
          <a:p>
            <a:pPr marL="285750" indent="-285750">
              <a:buFont typeface="Arial"/>
              <a:buChar char="•"/>
            </a:pPr>
            <a:r>
              <a:rPr lang="en-US" smtClean="0">
                <a:latin typeface="Candara"/>
                <a:cs typeface="Candara"/>
              </a:rPr>
              <a:t>Remaining: $8000 ($13000?)</a:t>
            </a: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Planned future purchases: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latin typeface="Candara"/>
                <a:cs typeface="Candara"/>
              </a:rPr>
              <a:t>Matrice</a:t>
            </a:r>
            <a:r>
              <a:rPr lang="en-US" dirty="0" smtClean="0">
                <a:latin typeface="Candara"/>
                <a:cs typeface="Candara"/>
              </a:rPr>
              <a:t> 100?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3862750"/>
            <a:ext cx="4561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Approach: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Candara"/>
                <a:cs typeface="Candara"/>
              </a:rPr>
              <a:t>Pixhawk</a:t>
            </a:r>
            <a:r>
              <a:rPr lang="en-US" dirty="0" smtClean="0">
                <a:latin typeface="Candara"/>
                <a:cs typeface="Candara"/>
              </a:rPr>
              <a:t> tutorials, modification of firmware to receive commands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ndara"/>
                <a:cs typeface="Candara"/>
              </a:rPr>
              <a:t>Porting algorithms to ODROID/</a:t>
            </a:r>
            <a:r>
              <a:rPr lang="en-US" dirty="0" err="1" smtClean="0">
                <a:latin typeface="Candara"/>
                <a:cs typeface="Candara"/>
              </a:rPr>
              <a:t>Jetson</a:t>
            </a:r>
            <a:endParaRPr lang="en-US" dirty="0" smtClean="0">
              <a:latin typeface="Candara"/>
              <a:cs typeface="Candar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ndara"/>
                <a:cs typeface="Candara"/>
              </a:rPr>
              <a:t>Multiple Hypothesis tracking system using </a:t>
            </a:r>
            <a:r>
              <a:rPr lang="en-US" dirty="0" err="1" smtClean="0">
                <a:latin typeface="Candara"/>
                <a:cs typeface="Candara"/>
              </a:rPr>
              <a:t>OpenCV</a:t>
            </a:r>
            <a:endParaRPr lang="en-US" dirty="0" smtClean="0">
              <a:latin typeface="Candara"/>
              <a:cs typeface="Candar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ndara"/>
                <a:cs typeface="Candara"/>
              </a:rPr>
              <a:t>Bumper car style blade guards?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ndara"/>
                <a:cs typeface="Candara"/>
              </a:rPr>
              <a:t>Online tutorials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61476" y="3862750"/>
            <a:ext cx="45614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  <a:cs typeface="Candara"/>
              </a:rPr>
              <a:t>Schedule: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Mid Semester Review: 10/21/15</a:t>
            </a:r>
            <a:endParaRPr lang="en-US" dirty="0">
              <a:latin typeface="Candara"/>
              <a:cs typeface="Candara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Send position set points to </a:t>
            </a:r>
            <a:r>
              <a:rPr lang="en-US" dirty="0" err="1" smtClean="0">
                <a:latin typeface="Candara"/>
                <a:cs typeface="Candara"/>
              </a:rPr>
              <a:t>Pixhawk</a:t>
            </a:r>
            <a:endParaRPr lang="en-US" dirty="0" smtClean="0">
              <a:latin typeface="Candara"/>
              <a:cs typeface="Candara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Create SLAM map on ODROID/</a:t>
            </a:r>
            <a:r>
              <a:rPr lang="en-US" dirty="0" err="1" smtClean="0">
                <a:latin typeface="Candara"/>
                <a:cs typeface="Candara"/>
              </a:rPr>
              <a:t>Jetson</a:t>
            </a:r>
            <a:endParaRPr lang="en-US" dirty="0" smtClean="0">
              <a:latin typeface="Candara"/>
              <a:cs typeface="Candara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Tracking multiple targets demo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Platform finalization </a:t>
            </a:r>
            <a:endParaRPr lang="en-US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3797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112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8</cp:revision>
  <dcterms:created xsi:type="dcterms:W3CDTF">2015-10-10T23:14:43Z</dcterms:created>
  <dcterms:modified xsi:type="dcterms:W3CDTF">2015-10-11T18:18:10Z</dcterms:modified>
</cp:coreProperties>
</file>