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283"/>
            <a:ext cx="9144000" cy="841730"/>
            <a:chOff x="0" y="2283"/>
            <a:chExt cx="9144000" cy="8417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2283"/>
              <a:ext cx="9144000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Mid Semester Review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10" y="1240973"/>
            <a:ext cx="4927600" cy="3610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0210" y="5067905"/>
            <a:ext cx="492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  <a:cs typeface="Candara"/>
              </a:rPr>
              <a:t>October 21</a:t>
            </a:r>
            <a:r>
              <a:rPr lang="en-US" sz="2400" baseline="30000" dirty="0" smtClean="0">
                <a:latin typeface="Candara"/>
                <a:cs typeface="Candara"/>
              </a:rPr>
              <a:t>st</a:t>
            </a:r>
            <a:r>
              <a:rPr lang="en-US" sz="2400" dirty="0" smtClean="0">
                <a:latin typeface="Candara"/>
                <a:cs typeface="Candara"/>
              </a:rPr>
              <a:t>, 2015</a:t>
            </a:r>
          </a:p>
          <a:p>
            <a:pPr algn="ctr"/>
            <a:r>
              <a:rPr lang="en-US" sz="2400" dirty="0" smtClean="0">
                <a:latin typeface="Candara"/>
                <a:cs typeface="Candara"/>
              </a:rPr>
              <a:t>Critical Design Review</a:t>
            </a:r>
            <a:endParaRPr lang="en-US" sz="2400" dirty="0">
              <a:latin typeface="Candara"/>
              <a:cs typeface="Candara"/>
            </a:endParaRPr>
          </a:p>
        </p:txBody>
      </p: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1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Organization Chart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 descr="Screen Shot 2015-10-11 at 12.5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81" y="1071034"/>
            <a:ext cx="5969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Concept of Operations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20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Design Options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8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Design Comparison 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4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Schedule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Budget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94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5</cp:revision>
  <dcterms:created xsi:type="dcterms:W3CDTF">2015-10-11T18:51:34Z</dcterms:created>
  <dcterms:modified xsi:type="dcterms:W3CDTF">2015-10-11T19:01:07Z</dcterms:modified>
</cp:coreProperties>
</file>