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Quad Structure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7" y="1342234"/>
            <a:ext cx="3231355" cy="2581142"/>
          </a:xfrm>
          <a:prstGeom prst="rect">
            <a:avLst/>
          </a:prstGeom>
          <a:ln w="31750">
            <a:noFill/>
          </a:ln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01" y="3800135"/>
            <a:ext cx="4510405" cy="25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55573" y="3267601"/>
            <a:ext cx="1116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USB 2.0 (#1</a:t>
            </a:r>
            <a:r>
              <a:rPr lang="en-US" sz="1400" b="1" dirty="0" smtClean="0"/>
              <a:t>)</a:t>
            </a:r>
          </a:p>
          <a:p>
            <a:pPr algn="ctr"/>
            <a:r>
              <a:rPr lang="en-US" sz="1400" b="1" dirty="0" smtClean="0"/>
              <a:t>(Position</a:t>
            </a:r>
          </a:p>
          <a:p>
            <a:pPr algn="ctr"/>
            <a:r>
              <a:rPr lang="en-US" sz="1400" b="1" dirty="0" smtClean="0"/>
              <a:t> Commands)</a:t>
            </a:r>
            <a:endParaRPr lang="en-US" sz="1400" b="1" dirty="0"/>
          </a:p>
        </p:txBody>
      </p:sp>
      <p:cxnSp>
        <p:nvCxnSpPr>
          <p:cNvPr id="23" name="Straight Connector 22"/>
          <p:cNvCxnSpPr>
            <a:stCxn id="20" idx="3"/>
            <a:endCxn id="1026" idx="1"/>
          </p:cNvCxnSpPr>
          <p:nvPr/>
        </p:nvCxnSpPr>
        <p:spPr>
          <a:xfrm flipV="1">
            <a:off x="942322" y="6139088"/>
            <a:ext cx="592251" cy="2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8" idx="1"/>
          </p:cNvCxnSpPr>
          <p:nvPr/>
        </p:nvCxnSpPr>
        <p:spPr>
          <a:xfrm>
            <a:off x="3083444" y="6147679"/>
            <a:ext cx="62731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yler\Desktop\FlyNet Stuff\PD 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73" y="5523707"/>
            <a:ext cx="1679664" cy="12307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18320" y="2459014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Pixhawk with PX4 Firmware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56487" y="2741468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46812" y="274146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FLiR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0579" y="961556"/>
            <a:ext cx="2762865" cy="923330"/>
            <a:chOff x="2399576" y="355977"/>
            <a:chExt cx="2762865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6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399576" y="355977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10762" y="5963013"/>
            <a:ext cx="1545085" cy="36933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 </a:t>
            </a:r>
            <a:r>
              <a:rPr lang="en-US" sz="1400" dirty="0" smtClean="0"/>
              <a:t>(14.8V)</a:t>
            </a:r>
            <a:endParaRPr lang="en-US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580" y="5816134"/>
            <a:ext cx="899742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</a:t>
            </a:r>
            <a:r>
              <a:rPr lang="en-US" dirty="0" smtClean="0"/>
              <a:t>Motor</a:t>
            </a:r>
            <a:endParaRPr lang="en-US" sz="1400" dirty="0" smtClean="0"/>
          </a:p>
        </p:txBody>
      </p:sp>
      <p:cxnSp>
        <p:nvCxnSpPr>
          <p:cNvPr id="27" name="Straight Connector 26"/>
          <p:cNvCxnSpPr>
            <a:stCxn id="18" idx="3"/>
          </p:cNvCxnSpPr>
          <p:nvPr/>
        </p:nvCxnSpPr>
        <p:spPr>
          <a:xfrm>
            <a:off x="5255847" y="6147679"/>
            <a:ext cx="15875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43407" y="5074886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7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5806" y="1024477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WiFi Adapter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18" idx="0"/>
            <a:endCxn id="13" idx="2"/>
          </p:cNvCxnSpPr>
          <p:nvPr/>
        </p:nvCxnSpPr>
        <p:spPr>
          <a:xfrm flipH="1" flipV="1">
            <a:off x="4467443" y="4772666"/>
            <a:ext cx="15862" cy="119034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63314" y="3126356"/>
            <a:ext cx="16834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073442" y="2301992"/>
            <a:ext cx="2" cy="439476"/>
          </a:xfrm>
          <a:prstGeom prst="line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0"/>
          </p:cNvCxnSpPr>
          <p:nvPr/>
        </p:nvCxnSpPr>
        <p:spPr>
          <a:xfrm rot="5400000" flipH="1" flipV="1">
            <a:off x="491780" y="4773339"/>
            <a:ext cx="1043467" cy="104212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84822" y="1883083"/>
            <a:ext cx="2" cy="559371"/>
          </a:xfrm>
          <a:prstGeom prst="line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578399" y="3583556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63315" y="3728868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106764" y="4772667"/>
            <a:ext cx="1736643" cy="899555"/>
          </a:xfrm>
          <a:prstGeom prst="bentConnector3">
            <a:avLst>
              <a:gd name="adj1" fmla="val -2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049112" y="1884822"/>
            <a:ext cx="2" cy="56369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918378" y="2301992"/>
            <a:ext cx="0" cy="4149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275538" y="3557606"/>
            <a:ext cx="10809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032404" y="1559918"/>
            <a:ext cx="2008262" cy="646331"/>
            <a:chOff x="6032404" y="1342198"/>
            <a:chExt cx="2008262" cy="646331"/>
          </a:xfrm>
        </p:grpSpPr>
        <p:cxnSp>
          <p:nvCxnSpPr>
            <p:cNvPr id="1049" name="Straight Arrow Connector 1048"/>
            <p:cNvCxnSpPr/>
            <p:nvPr/>
          </p:nvCxnSpPr>
          <p:spPr>
            <a:xfrm>
              <a:off x="6032404" y="1548130"/>
              <a:ext cx="111641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/>
            <p:cNvCxnSpPr/>
            <p:nvPr/>
          </p:nvCxnSpPr>
          <p:spPr>
            <a:xfrm>
              <a:off x="6032404" y="1837006"/>
              <a:ext cx="111641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TextBox 1051"/>
            <p:cNvSpPr txBox="1"/>
            <p:nvPr/>
          </p:nvSpPr>
          <p:spPr>
            <a:xfrm>
              <a:off x="7148823" y="1342198"/>
              <a:ext cx="891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B0F0"/>
                  </a:solidFill>
                </a:rPr>
                <a:t>Comms</a:t>
              </a:r>
              <a:endParaRPr lang="en-US" dirty="0" smtClean="0">
                <a:solidFill>
                  <a:srgbClr val="00B0F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Power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46350" y="3345964"/>
            <a:ext cx="1403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/>
              <a:t>SPI   (video)</a:t>
            </a:r>
          </a:p>
          <a:p>
            <a:pPr>
              <a:spcAft>
                <a:spcPts val="600"/>
              </a:spcAft>
            </a:pPr>
            <a:r>
              <a:rPr lang="en-US" sz="1400" b="1" dirty="0" smtClean="0"/>
              <a:t>I2C  (control) 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62178" y="234237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USB 3.0 (#0)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855753" y="5401093"/>
            <a:ext cx="206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USB 2.0 (#2</a:t>
            </a:r>
            <a:r>
              <a:rPr lang="en-US" sz="1400" b="1" dirty="0" smtClean="0"/>
              <a:t>)</a:t>
            </a:r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 err="1" smtClean="0"/>
              <a:t>odometry</a:t>
            </a:r>
            <a:r>
              <a:rPr lang="en-US" sz="1400" b="1" dirty="0" smtClean="0"/>
              <a:t> &amp; BW images)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0398" y="1884822"/>
            <a:ext cx="99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UART</a:t>
            </a:r>
          </a:p>
          <a:p>
            <a:pPr algn="r"/>
            <a:r>
              <a:rPr lang="en-US" sz="1400" b="1" dirty="0" smtClean="0"/>
              <a:t>(RC inputs)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2170" y="498965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PWM Signals</a:t>
            </a:r>
            <a:endParaRPr lang="en-US" sz="1400" b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250344" y="4763389"/>
            <a:ext cx="0" cy="76031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-13961" y="-15989"/>
            <a:ext cx="9144000" cy="844012"/>
            <a:chOff x="0" y="1"/>
            <a:chExt cx="9144000" cy="84401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Screen Shot 2015-10-11 at 11.16.20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System Design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37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Mass Budget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04616"/>
              </p:ext>
            </p:extLst>
          </p:nvPr>
        </p:nvGraphicFramePr>
        <p:xfrm>
          <a:off x="2165985" y="1644400"/>
          <a:ext cx="4812030" cy="2722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0330"/>
                <a:gridCol w="628650"/>
                <a:gridCol w="15430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Mass (each) [g]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AlienCopter Bee Frame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303.0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 Landing Gear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 Propeller Guards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123.0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ODROID XU4 (w/ case and WiFi dongle)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ODROID Expansion Shield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DJI Guidance Sensor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462.2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Pixhawk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FliR Lepton LWIR Camera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FrSKY TFR4 Radio Receiver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SunnySky V2216-12 II Motors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10x4.7 Propellers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20A ESC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Turnigy Multistar 4S 10.0 LiPo Battery Pack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815.8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Power Distribution FBD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5" y="1425574"/>
            <a:ext cx="7633024" cy="46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Power Budget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31620" y="2995644"/>
          <a:ext cx="6080760" cy="1644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2005"/>
                <a:gridCol w="541020"/>
                <a:gridCol w="1257935"/>
                <a:gridCol w="1104900"/>
                <a:gridCol w="11049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Nominal Voltage [V]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Nominal Current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[mA]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Nominal Power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[mW]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ODROID XU4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DJI Guidance Sensor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Pixhawk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FliR Lepton LWIR Camera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FrSKY TFR4 Radio Receiver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SunnySky V2216-12 II Motors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18981*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280924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17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Flight Endurance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69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Stopping Distance Simulation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4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233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4</cp:revision>
  <dcterms:created xsi:type="dcterms:W3CDTF">2015-10-11T18:51:34Z</dcterms:created>
  <dcterms:modified xsi:type="dcterms:W3CDTF">2015-12-02T06:24:10Z</dcterms:modified>
</cp:coreProperties>
</file>