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67" autoAdjust="0"/>
  </p:normalViewPr>
  <p:slideViewPr>
    <p:cSldViewPr snapToGrid="0" snapToObjects="1">
      <p:cViewPr>
        <p:scale>
          <a:sx n="90" d="100"/>
          <a:sy n="90" d="100"/>
        </p:scale>
        <p:origin x="76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59DD-C927-4D42-B2B4-565C6D17E7A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1B57-3C59-4850-8FA7-F13FDE95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ndara" panose="020E0502030303020204" pitchFamily="34" charset="0"/>
              </a:rPr>
              <a:t>Fell behind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ndara" panose="020E0502030303020204" pitchFamily="34" charset="0"/>
              </a:rPr>
              <a:t>Spent more time designing system then planned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ndara" panose="020E0502030303020204" pitchFamily="34" charset="0"/>
              </a:rPr>
              <a:t>Designs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ndara" panose="020E0502030303020204" pitchFamily="34" charset="0"/>
              </a:rPr>
              <a:t>Component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Candara" panose="020E0502030303020204" pitchFamily="34" charset="0"/>
            </a:endParaRPr>
          </a:p>
          <a:p>
            <a:r>
              <a:rPr lang="en-US" dirty="0" smtClean="0"/>
              <a:t>Talk</a:t>
            </a:r>
            <a:r>
              <a:rPr lang="en-US" baseline="0" dirty="0" smtClean="0"/>
              <a:t> about the most important test from this semester, and the two most important tests for next semester.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1B57-3C59-4850-8FA7-F13FDE950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ndara" panose="020E0502030303020204" pitchFamily="34" charset="0"/>
              </a:rPr>
              <a:t>Designed for this semester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ndara" panose="020E0502030303020204" pitchFamily="34" charset="0"/>
              </a:rPr>
              <a:t>Pushed back to next semester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ndara" panose="020E0502030303020204" pitchFamily="34" charset="0"/>
              </a:rPr>
              <a:t>Showcase functionality of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ndara" panose="020E0502030303020204" pitchFamily="34" charset="0"/>
              </a:rPr>
              <a:t>Performed in Fleming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1B57-3C59-4850-8FA7-F13FDE950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67543" y="2612571"/>
            <a:ext cx="597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ndara" panose="020E0502030303020204" pitchFamily="34" charset="0"/>
              </a:rPr>
              <a:t>Testing</a:t>
            </a:r>
            <a:endParaRPr lang="en-US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6" y="1594361"/>
            <a:ext cx="3922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autonomously fly and map entire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Planning subsystem will help avoid obstacles and recalculate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trajectory</a:t>
            </a:r>
            <a:endParaRPr lang="en-US" sz="2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59576" y="1209373"/>
            <a:ext cx="5670362" cy="5524500"/>
            <a:chOff x="3359576" y="1209373"/>
            <a:chExt cx="5670362" cy="5524500"/>
          </a:xfrm>
        </p:grpSpPr>
        <p:grpSp>
          <p:nvGrpSpPr>
            <p:cNvPr id="33" name="Group 32"/>
            <p:cNvGrpSpPr/>
            <p:nvPr/>
          </p:nvGrpSpPr>
          <p:grpSpPr>
            <a:xfrm>
              <a:off x="3359576" y="1209373"/>
              <a:ext cx="5670362" cy="5524500"/>
              <a:chOff x="2059175" y="666750"/>
              <a:chExt cx="5670362" cy="552450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2462" y="666750"/>
                <a:ext cx="3267075" cy="5524500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455582" y="1562985"/>
                <a:ext cx="233916" cy="223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30279" y="1562985"/>
                <a:ext cx="56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 ft.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59889" y="1265840"/>
                <a:ext cx="56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 ft.</a:t>
                </a:r>
                <a:endParaRPr lang="en-US" sz="1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59121" y="2023735"/>
                <a:ext cx="233916" cy="22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00670" y="1981488"/>
                <a:ext cx="75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Hallway</a:t>
                </a:r>
                <a:endParaRPr lang="en-US" sz="1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55582" y="2445488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5-Point Star 49"/>
              <p:cNvSpPr/>
              <p:nvPr/>
            </p:nvSpPr>
            <p:spPr>
              <a:xfrm>
                <a:off x="3436420" y="2739383"/>
                <a:ext cx="350875" cy="329610"/>
              </a:xfrm>
              <a:prstGeom prst="star5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ctagon 50"/>
              <p:cNvSpPr/>
              <p:nvPr/>
            </p:nvSpPr>
            <p:spPr>
              <a:xfrm>
                <a:off x="3455582" y="3189767"/>
                <a:ext cx="331713" cy="350875"/>
              </a:xfrm>
              <a:prstGeom prst="oc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455582" y="3710763"/>
                <a:ext cx="331713" cy="2339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34694" y="2335905"/>
                <a:ext cx="1173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“Roadblock”</a:t>
                </a:r>
                <a:endParaRPr lang="en-US" sz="1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14843" y="2771841"/>
                <a:ext cx="75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Target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9175" y="3207777"/>
                <a:ext cx="1513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“Complete Block”</a:t>
                </a:r>
                <a:endParaRPr 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90307" y="3654343"/>
                <a:ext cx="133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Entry/Exit Point</a:t>
                </a:r>
                <a:endParaRPr lang="en-US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054010" y="2094054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941827" y="5139069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6144731" y="975536"/>
                <a:ext cx="232142" cy="1524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5-Point Star 59"/>
              <p:cNvSpPr/>
              <p:nvPr/>
            </p:nvSpPr>
            <p:spPr>
              <a:xfrm>
                <a:off x="7214522" y="1552068"/>
                <a:ext cx="350875" cy="329610"/>
              </a:xfrm>
              <a:prstGeom prst="star5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ctagon 60"/>
              <p:cNvSpPr/>
              <p:nvPr/>
            </p:nvSpPr>
            <p:spPr>
              <a:xfrm>
                <a:off x="7010612" y="2863930"/>
                <a:ext cx="535623" cy="566564"/>
              </a:xfrm>
              <a:prstGeom prst="oc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93772" y="5862084"/>
                <a:ext cx="331713" cy="2339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229395" y="5959725"/>
              <a:ext cx="461268" cy="466748"/>
              <a:chOff x="2928937" y="5586414"/>
              <a:chExt cx="461268" cy="46674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114675" y="5681692"/>
                <a:ext cx="100013" cy="26400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28943" y="5586414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48031" y="5905500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28937" y="5915020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252063" y="5586414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" name="Elbow Connector 2"/>
          <p:cNvCxnSpPr/>
          <p:nvPr/>
        </p:nvCxnSpPr>
        <p:spPr>
          <a:xfrm rot="10800000" flipV="1">
            <a:off x="6592389" y="6200503"/>
            <a:ext cx="701784" cy="3396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5451566" y="5512527"/>
            <a:ext cx="1863637" cy="191591"/>
          </a:xfrm>
          <a:prstGeom prst="bentConnector3">
            <a:avLst>
              <a:gd name="adj1" fmla="val 1042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478243" y="5530876"/>
            <a:ext cx="898850" cy="235131"/>
          </a:xfrm>
          <a:prstGeom prst="bentConnector3">
            <a:avLst>
              <a:gd name="adj1" fmla="val 994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flipV="1">
            <a:off x="7045234" y="5851813"/>
            <a:ext cx="592172" cy="246054"/>
          </a:xfrm>
          <a:prstGeom prst="curvedConnector3">
            <a:avLst>
              <a:gd name="adj1" fmla="val 10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5400000" flipH="1" flipV="1">
            <a:off x="7620984" y="5395293"/>
            <a:ext cx="352046" cy="220753"/>
          </a:xfrm>
          <a:prstGeom prst="curvedConnector3">
            <a:avLst>
              <a:gd name="adj1" fmla="val 1019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6366316" y="4902576"/>
            <a:ext cx="418013" cy="17487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6200000" flipH="1">
            <a:off x="7709187" y="5785697"/>
            <a:ext cx="1039471" cy="469409"/>
          </a:xfrm>
          <a:prstGeom prst="bentConnector3">
            <a:avLst>
              <a:gd name="adj1" fmla="val 994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6200000" flipV="1">
            <a:off x="7422754" y="5130979"/>
            <a:ext cx="1706382" cy="1111942"/>
          </a:xfrm>
          <a:prstGeom prst="bentConnector3">
            <a:avLst>
              <a:gd name="adj1" fmla="val 760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flipV="1">
            <a:off x="7797007" y="4184155"/>
            <a:ext cx="980753" cy="758403"/>
          </a:xfrm>
          <a:prstGeom prst="bentConnector3">
            <a:avLst>
              <a:gd name="adj1" fmla="val 99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75874" y="3397733"/>
            <a:ext cx="240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Guidance Sensor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Obstacle Detection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Path Planning</a:t>
            </a:r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383384" y="2415715"/>
            <a:ext cx="2290744" cy="2260790"/>
            <a:chOff x="6383384" y="2415715"/>
            <a:chExt cx="2290744" cy="2260790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83384" y="2415715"/>
              <a:ext cx="2290744" cy="2260790"/>
              <a:chOff x="6383384" y="2415715"/>
              <a:chExt cx="2290744" cy="2260790"/>
            </a:xfrm>
          </p:grpSpPr>
          <p:sp>
            <p:nvSpPr>
              <p:cNvPr id="106" name="Isosceles Triangle 105"/>
              <p:cNvSpPr/>
              <p:nvPr/>
            </p:nvSpPr>
            <p:spPr>
              <a:xfrm>
                <a:off x="8412707" y="4076520"/>
                <a:ext cx="261421" cy="287079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Elbow Connector 107"/>
              <p:cNvCxnSpPr/>
              <p:nvPr/>
            </p:nvCxnSpPr>
            <p:spPr>
              <a:xfrm rot="10800000" flipV="1">
                <a:off x="7797007" y="4487302"/>
                <a:ext cx="666622" cy="189202"/>
              </a:xfrm>
              <a:prstGeom prst="bentConnector3">
                <a:avLst>
                  <a:gd name="adj1" fmla="val -949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5400000" flipH="1" flipV="1">
                <a:off x="7261537" y="3847779"/>
                <a:ext cx="1193075" cy="464377"/>
              </a:xfrm>
              <a:prstGeom prst="bentConnector3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/>
              <p:cNvCxnSpPr/>
              <p:nvPr/>
            </p:nvCxnSpPr>
            <p:spPr>
              <a:xfrm rot="10800000">
                <a:off x="6487887" y="3100608"/>
                <a:ext cx="1432385" cy="297125"/>
              </a:xfrm>
              <a:prstGeom prst="bentConnector3">
                <a:avLst>
                  <a:gd name="adj1" fmla="val 99854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Curved Right Arrow 116"/>
              <p:cNvSpPr/>
              <p:nvPr/>
            </p:nvSpPr>
            <p:spPr>
              <a:xfrm rot="10800000">
                <a:off x="6383384" y="2415715"/>
                <a:ext cx="260411" cy="596010"/>
              </a:xfrm>
              <a:prstGeom prst="curvedRightArrow">
                <a:avLst>
                  <a:gd name="adj1" fmla="val 22815"/>
                  <a:gd name="adj2" fmla="val 100564"/>
                  <a:gd name="adj3" fmla="val 48409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8421097" y="4083265"/>
              <a:ext cx="21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9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6" y="1594361"/>
            <a:ext cx="3922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autonomously fly and map entire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Planning subsystem will help avoid obstacles and recalculate trajectory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Target will be identified and located in the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space</a:t>
            </a:r>
            <a:endParaRPr lang="en-US" sz="2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359576" y="1209373"/>
            <a:ext cx="5670362" cy="5524500"/>
            <a:chOff x="3359576" y="1209373"/>
            <a:chExt cx="5670362" cy="5524500"/>
          </a:xfrm>
        </p:grpSpPr>
        <p:grpSp>
          <p:nvGrpSpPr>
            <p:cNvPr id="10" name="Group 9"/>
            <p:cNvGrpSpPr/>
            <p:nvPr/>
          </p:nvGrpSpPr>
          <p:grpSpPr>
            <a:xfrm>
              <a:off x="3359576" y="1209373"/>
              <a:ext cx="5670362" cy="5524500"/>
              <a:chOff x="2059175" y="666750"/>
              <a:chExt cx="5670362" cy="55245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2462" y="666750"/>
                <a:ext cx="3267075" cy="55245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55582" y="1562985"/>
                <a:ext cx="233916" cy="223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30279" y="1562985"/>
                <a:ext cx="56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 ft.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59889" y="1265840"/>
                <a:ext cx="56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 ft.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59121" y="2023735"/>
                <a:ext cx="233916" cy="22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00670" y="1981488"/>
                <a:ext cx="75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Hallway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55582" y="2445488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3436420" y="2739383"/>
                <a:ext cx="350875" cy="329610"/>
              </a:xfrm>
              <a:prstGeom prst="star5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ctagon 18"/>
              <p:cNvSpPr/>
              <p:nvPr/>
            </p:nvSpPr>
            <p:spPr>
              <a:xfrm>
                <a:off x="3455582" y="3189767"/>
                <a:ext cx="331713" cy="350875"/>
              </a:xfrm>
              <a:prstGeom prst="oc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455582" y="3710763"/>
                <a:ext cx="331713" cy="2339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34694" y="2335905"/>
                <a:ext cx="1173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“Roadblock”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14843" y="2771841"/>
                <a:ext cx="75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Target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59175" y="3207777"/>
                <a:ext cx="1513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“Complete Block”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90307" y="3654343"/>
                <a:ext cx="133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Entry/Exit Point</a:t>
                </a:r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054010" y="2094054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41827" y="5139069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6144731" y="975536"/>
                <a:ext cx="232142" cy="1524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5-Point Star 27"/>
              <p:cNvSpPr/>
              <p:nvPr/>
            </p:nvSpPr>
            <p:spPr>
              <a:xfrm>
                <a:off x="7214522" y="1552068"/>
                <a:ext cx="350875" cy="329610"/>
              </a:xfrm>
              <a:prstGeom prst="star5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ctagon 28"/>
              <p:cNvSpPr/>
              <p:nvPr/>
            </p:nvSpPr>
            <p:spPr>
              <a:xfrm>
                <a:off x="7010612" y="2863930"/>
                <a:ext cx="535623" cy="566564"/>
              </a:xfrm>
              <a:prstGeom prst="oc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93772" y="5862084"/>
                <a:ext cx="331713" cy="2339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7814930" y="2105608"/>
              <a:ext cx="276447" cy="1484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8026715" y="1925423"/>
              <a:ext cx="126663" cy="12666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040892" y="2322374"/>
              <a:ext cx="126663" cy="12666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36094" y="2315282"/>
              <a:ext cx="126663" cy="12666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718372" y="1925423"/>
              <a:ext cx="126663" cy="12666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 flipV="1">
              <a:off x="8117236" y="2031275"/>
              <a:ext cx="331110" cy="311911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7353" y="4083265"/>
            <a:ext cx="280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Guidance Sensor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FLIR Camera &amp; Target ID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6" y="1594361"/>
            <a:ext cx="3922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autonomously fly and map entire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Planning subsystem will help avoid obstacles and recalculate trajectory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Target will be identified and located in the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return to exit point to deliver map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359576" y="1209373"/>
            <a:ext cx="5670362" cy="5524500"/>
            <a:chOff x="3359576" y="1209373"/>
            <a:chExt cx="5670362" cy="5524500"/>
          </a:xfrm>
        </p:grpSpPr>
        <p:grpSp>
          <p:nvGrpSpPr>
            <p:cNvPr id="32" name="Group 31"/>
            <p:cNvGrpSpPr/>
            <p:nvPr/>
          </p:nvGrpSpPr>
          <p:grpSpPr>
            <a:xfrm>
              <a:off x="3359576" y="1209373"/>
              <a:ext cx="5670362" cy="5524500"/>
              <a:chOff x="3359576" y="1209373"/>
              <a:chExt cx="5670362" cy="55245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359576" y="1209373"/>
                <a:ext cx="5670362" cy="5524500"/>
                <a:chOff x="2059175" y="666750"/>
                <a:chExt cx="5670362" cy="552450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2462" y="666750"/>
                  <a:ext cx="3267075" cy="5524500"/>
                </a:xfrm>
                <a:prstGeom prst="rect">
                  <a:avLst/>
                </a:prstGeom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3455582" y="1562985"/>
                  <a:ext cx="233916" cy="223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030279" y="1562985"/>
                  <a:ext cx="5635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2 ft.</a:t>
                  </a:r>
                  <a:endParaRPr lang="en-US" sz="14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359889" y="1265840"/>
                  <a:ext cx="5635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2 ft.</a:t>
                  </a:r>
                  <a:endParaRPr lang="en-US" sz="1400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459121" y="2023735"/>
                  <a:ext cx="233916" cy="2232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700670" y="1981488"/>
                  <a:ext cx="7549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Hallway</a:t>
                  </a:r>
                  <a:endParaRPr lang="en-US" sz="14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455582" y="2445488"/>
                  <a:ext cx="308344" cy="17012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5-Point Star 46"/>
                <p:cNvSpPr/>
                <p:nvPr/>
              </p:nvSpPr>
              <p:spPr>
                <a:xfrm>
                  <a:off x="3436420" y="2739383"/>
                  <a:ext cx="350875" cy="329610"/>
                </a:xfrm>
                <a:prstGeom prst="star5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ctagon 47"/>
                <p:cNvSpPr/>
                <p:nvPr/>
              </p:nvSpPr>
              <p:spPr>
                <a:xfrm>
                  <a:off x="3455582" y="3189767"/>
                  <a:ext cx="331713" cy="350875"/>
                </a:xfrm>
                <a:prstGeom prst="octago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55582" y="3710763"/>
                  <a:ext cx="331713" cy="233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434694" y="2335905"/>
                  <a:ext cx="11731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“Roadblock”</a:t>
                  </a:r>
                  <a:endParaRPr lang="en-US" sz="1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714843" y="2771841"/>
                  <a:ext cx="7549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Target</a:t>
                  </a:r>
                  <a:endParaRPr lang="en-US" sz="14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059175" y="3207777"/>
                  <a:ext cx="1513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“Complete Block”</a:t>
                  </a:r>
                  <a:endParaRPr lang="en-US" sz="14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190307" y="3654343"/>
                  <a:ext cx="13326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Entry/Exit Point</a:t>
                  </a:r>
                  <a:endParaRPr lang="en-US" sz="1400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054010" y="2094054"/>
                  <a:ext cx="308344" cy="17012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941827" y="5139069"/>
                  <a:ext cx="308344" cy="17012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 rot="5400000">
                  <a:off x="6144731" y="975536"/>
                  <a:ext cx="232142" cy="15240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5-Point Star 56"/>
                <p:cNvSpPr/>
                <p:nvPr/>
              </p:nvSpPr>
              <p:spPr>
                <a:xfrm>
                  <a:off x="7214522" y="1552068"/>
                  <a:ext cx="350875" cy="329610"/>
                </a:xfrm>
                <a:prstGeom prst="star5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ctagon 57"/>
                <p:cNvSpPr/>
                <p:nvPr/>
              </p:nvSpPr>
              <p:spPr>
                <a:xfrm>
                  <a:off x="7010612" y="2863930"/>
                  <a:ext cx="535623" cy="566564"/>
                </a:xfrm>
                <a:prstGeom prst="octago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5993772" y="5862084"/>
                  <a:ext cx="331713" cy="233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7814930" y="2105608"/>
                <a:ext cx="276447" cy="1484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026715" y="1925423"/>
                <a:ext cx="126663" cy="1266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040892" y="2322374"/>
                <a:ext cx="126663" cy="1266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736094" y="2315282"/>
                <a:ext cx="126663" cy="1266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718372" y="1925423"/>
                <a:ext cx="126663" cy="1266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Elbow Connector 2"/>
            <p:cNvCxnSpPr/>
            <p:nvPr/>
          </p:nvCxnSpPr>
          <p:spPr>
            <a:xfrm rot="16200000" flipV="1">
              <a:off x="7757015" y="1700104"/>
              <a:ext cx="659743" cy="448258"/>
            </a:xfrm>
            <a:prstGeom prst="bentConnector3">
              <a:avLst>
                <a:gd name="adj1" fmla="val 9996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 rot="5400000">
              <a:off x="7471306" y="1484849"/>
              <a:ext cx="226519" cy="299805"/>
            </a:xfrm>
            <a:prstGeom prst="curved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0800000" flipV="1">
              <a:off x="6387743" y="1634751"/>
              <a:ext cx="1000916" cy="535056"/>
            </a:xfrm>
            <a:prstGeom prst="bentConnector3">
              <a:avLst>
                <a:gd name="adj1" fmla="val 98865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rved Right Arrow 66"/>
            <p:cNvSpPr/>
            <p:nvPr/>
          </p:nvSpPr>
          <p:spPr>
            <a:xfrm>
              <a:off x="6238378" y="2378407"/>
              <a:ext cx="411320" cy="544399"/>
            </a:xfrm>
            <a:prstGeom prst="curved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/>
            <p:nvPr/>
          </p:nvCxnSpPr>
          <p:spPr>
            <a:xfrm rot="16200000" flipH="1">
              <a:off x="5833651" y="3786515"/>
              <a:ext cx="2334083" cy="825885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/>
            <p:nvPr/>
          </p:nvCxnSpPr>
          <p:spPr>
            <a:xfrm rot="16200000" flipH="1">
              <a:off x="7337971" y="5551399"/>
              <a:ext cx="423051" cy="321674"/>
            </a:xfrm>
            <a:prstGeom prst="curvedConnector3">
              <a:avLst>
                <a:gd name="adj1" fmla="val 4761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415133" y="6055003"/>
              <a:ext cx="100013" cy="26400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229401" y="5959725"/>
              <a:ext cx="138142" cy="13814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548489" y="6278811"/>
              <a:ext cx="138142" cy="13814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229395" y="6288331"/>
              <a:ext cx="138142" cy="13814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552521" y="5959725"/>
              <a:ext cx="138142" cy="13814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4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63" y="1209373"/>
            <a:ext cx="3267075" cy="5524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1788" y="4038502"/>
            <a:ext cx="3080424" cy="23103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114" y="1828800"/>
            <a:ext cx="31205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Building specs: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4’ high walls made of 4’x8’ foam insulation paneling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Walls held upright with wooden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Doorframes will have extra reinforcements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Wall design has been tested and proves to be viable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" y="1814513"/>
            <a:ext cx="9046137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53092"/>
          <a:stretch/>
        </p:blipFill>
        <p:spPr>
          <a:xfrm>
            <a:off x="1302640" y="951318"/>
            <a:ext cx="6782036" cy="58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7382"/>
          <a:stretch/>
        </p:blipFill>
        <p:spPr>
          <a:xfrm>
            <a:off x="992120" y="1020725"/>
            <a:ext cx="7403075" cy="57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1071" y="1209373"/>
            <a:ext cx="5028867" cy="5524500"/>
            <a:chOff x="2700670" y="666750"/>
            <a:chExt cx="5028867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plan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1071" y="1209373"/>
            <a:ext cx="5028867" cy="5524500"/>
            <a:chOff x="2700670" y="666750"/>
            <a:chExt cx="5028867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Target placed into area in unknown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location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9576" y="1209373"/>
            <a:ext cx="5670362" cy="5524500"/>
            <a:chOff x="2059175" y="666750"/>
            <a:chExt cx="5670362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5582" y="2445488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ctagon 18"/>
            <p:cNvSpPr/>
            <p:nvPr/>
          </p:nvSpPr>
          <p:spPr>
            <a:xfrm>
              <a:off x="3455582" y="3189767"/>
              <a:ext cx="331713" cy="35087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694" y="2335905"/>
              <a:ext cx="117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“Roadblock”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9175" y="3207777"/>
              <a:ext cx="1513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“Complete Block”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4010" y="2094054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1827" y="5139069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6144731" y="975536"/>
              <a:ext cx="232142" cy="1524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ctagon 28"/>
            <p:cNvSpPr/>
            <p:nvPr/>
          </p:nvSpPr>
          <p:spPr>
            <a:xfrm>
              <a:off x="7010612" y="2863930"/>
              <a:ext cx="535623" cy="566564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Target placed into area in unknown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“Roadblocks” and a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“Complete Block”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added to simulate debris or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obstacles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9576" y="1209373"/>
            <a:ext cx="5670362" cy="5524500"/>
            <a:chOff x="2059175" y="666750"/>
            <a:chExt cx="5670362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5582" y="2445488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ctagon 18"/>
            <p:cNvSpPr/>
            <p:nvPr/>
          </p:nvSpPr>
          <p:spPr>
            <a:xfrm>
              <a:off x="3455582" y="3189767"/>
              <a:ext cx="331713" cy="35087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55582" y="3710763"/>
              <a:ext cx="331713" cy="233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694" y="2335905"/>
              <a:ext cx="117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“Roadblock”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9175" y="3207777"/>
              <a:ext cx="1513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“Complete Block”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0307" y="3654343"/>
              <a:ext cx="133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Entry/Exit Point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4010" y="2094054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1827" y="5139069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6144731" y="975536"/>
              <a:ext cx="232142" cy="1524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ctagon 28"/>
            <p:cNvSpPr/>
            <p:nvPr/>
          </p:nvSpPr>
          <p:spPr>
            <a:xfrm>
              <a:off x="7010612" y="2863929"/>
              <a:ext cx="535624" cy="56656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93772" y="5862084"/>
              <a:ext cx="331713" cy="233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Target placed into area in unknown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“Roadblocks” and a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“Complete Block”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added to simulate debris or obstacles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Also have a known entry/exit point</a:t>
            </a:r>
          </a:p>
        </p:txBody>
      </p:sp>
    </p:spTree>
    <p:extLst>
      <p:ext uri="{BB962C8B-B14F-4D97-AF65-F5344CB8AC3E}">
        <p14:creationId xmlns:p14="http://schemas.microsoft.com/office/powerpoint/2010/main" val="30505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6" y="1594361"/>
            <a:ext cx="3922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autonomously fly and map entire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space</a:t>
            </a:r>
            <a:endParaRPr lang="en-US" sz="2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59576" y="1209373"/>
            <a:ext cx="5670362" cy="5524500"/>
            <a:chOff x="3359576" y="1209373"/>
            <a:chExt cx="5670362" cy="5524500"/>
          </a:xfrm>
        </p:grpSpPr>
        <p:grpSp>
          <p:nvGrpSpPr>
            <p:cNvPr id="10" name="Group 9"/>
            <p:cNvGrpSpPr/>
            <p:nvPr/>
          </p:nvGrpSpPr>
          <p:grpSpPr>
            <a:xfrm>
              <a:off x="3359576" y="1209373"/>
              <a:ext cx="5670362" cy="5524500"/>
              <a:chOff x="2059175" y="666750"/>
              <a:chExt cx="5670362" cy="55245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2462" y="666750"/>
                <a:ext cx="3267075" cy="55245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55582" y="1562985"/>
                <a:ext cx="233916" cy="223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30279" y="1562985"/>
                <a:ext cx="56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 ft.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59889" y="1265840"/>
                <a:ext cx="563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 ft.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59121" y="2023735"/>
                <a:ext cx="233916" cy="22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00670" y="1981488"/>
                <a:ext cx="75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Hallway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55582" y="2445488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3436420" y="2739383"/>
                <a:ext cx="350875" cy="329610"/>
              </a:xfrm>
              <a:prstGeom prst="star5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ctagon 18"/>
              <p:cNvSpPr/>
              <p:nvPr/>
            </p:nvSpPr>
            <p:spPr>
              <a:xfrm>
                <a:off x="3455582" y="3189767"/>
                <a:ext cx="331713" cy="350875"/>
              </a:xfrm>
              <a:prstGeom prst="oc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455582" y="3710763"/>
                <a:ext cx="331713" cy="2339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34694" y="2335905"/>
                <a:ext cx="1173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“Roadblock”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14843" y="2771841"/>
                <a:ext cx="75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Target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59175" y="3207777"/>
                <a:ext cx="1513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“Complete Block”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90307" y="3654343"/>
                <a:ext cx="133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Entry/Exit Point</a:t>
                </a:r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054010" y="2094054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41827" y="5139069"/>
                <a:ext cx="308344" cy="1701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6144731" y="975536"/>
                <a:ext cx="232142" cy="1524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5-Point Star 27"/>
              <p:cNvSpPr/>
              <p:nvPr/>
            </p:nvSpPr>
            <p:spPr>
              <a:xfrm>
                <a:off x="7214522" y="1552068"/>
                <a:ext cx="350875" cy="329610"/>
              </a:xfrm>
              <a:prstGeom prst="star5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ctagon 28"/>
              <p:cNvSpPr/>
              <p:nvPr/>
            </p:nvSpPr>
            <p:spPr>
              <a:xfrm>
                <a:off x="7010612" y="2863930"/>
                <a:ext cx="535623" cy="566564"/>
              </a:xfrm>
              <a:prstGeom prst="oc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93772" y="5862084"/>
                <a:ext cx="331713" cy="2339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229395" y="5959725"/>
              <a:ext cx="461268" cy="466748"/>
              <a:chOff x="2928937" y="5586414"/>
              <a:chExt cx="461268" cy="46674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14675" y="5681692"/>
                <a:ext cx="100013" cy="26400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928943" y="5586414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48031" y="5905500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28937" y="5915020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52063" y="5586414"/>
                <a:ext cx="138142" cy="13814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Isosceles Triangle 41"/>
            <p:cNvSpPr/>
            <p:nvPr/>
          </p:nvSpPr>
          <p:spPr>
            <a:xfrm flipV="1">
              <a:off x="7395962" y="5829022"/>
              <a:ext cx="145950" cy="2265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16200000" flipV="1">
              <a:off x="7163194" y="6051075"/>
              <a:ext cx="119204" cy="305733"/>
            </a:xfrm>
            <a:prstGeom prst="triangle">
              <a:avLst>
                <a:gd name="adj" fmla="val 5103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6200000">
              <a:off x="7603427" y="6064110"/>
              <a:ext cx="127611" cy="288069"/>
            </a:xfrm>
            <a:prstGeom prst="triangle">
              <a:avLst>
                <a:gd name="adj" fmla="val 5103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9918" y="2391134"/>
            <a:ext cx="192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Guidance Sensor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SLAM Algorithm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469</Words>
  <Application>Microsoft Office PowerPoint</Application>
  <PresentationFormat>On-screen Show (4:3)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Matthew Busby</cp:lastModifiedBy>
  <cp:revision>9</cp:revision>
  <dcterms:created xsi:type="dcterms:W3CDTF">2015-10-11T18:51:34Z</dcterms:created>
  <dcterms:modified xsi:type="dcterms:W3CDTF">2015-12-08T02:50:39Z</dcterms:modified>
</cp:coreProperties>
</file>