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8AC"/>
    <a:srgbClr val="161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06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2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6DC7-2B56-2449-AA57-3086D037F930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8577-EB0B-0E47-8492-54C4F1E5F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iamond 19"/>
          <p:cNvSpPr/>
          <p:nvPr/>
        </p:nvSpPr>
        <p:spPr>
          <a:xfrm>
            <a:off x="2791846" y="187825"/>
            <a:ext cx="711200" cy="711200"/>
          </a:xfrm>
          <a:prstGeom prst="diamond">
            <a:avLst/>
          </a:pr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9420" y="826947"/>
            <a:ext cx="2963293" cy="1959077"/>
          </a:xfrm>
          <a:custGeom>
            <a:avLst/>
            <a:gdLst>
              <a:gd name="connsiteX0" fmla="*/ 1959120 w 2963293"/>
              <a:gd name="connsiteY0" fmla="*/ 0 h 1959077"/>
              <a:gd name="connsiteX1" fmla="*/ 0 w 2963293"/>
              <a:gd name="connsiteY1" fmla="*/ 1959077 h 1959077"/>
              <a:gd name="connsiteX2" fmla="*/ 2963293 w 2963293"/>
              <a:gd name="connsiteY2" fmla="*/ 1949232 h 1959077"/>
              <a:gd name="connsiteX3" fmla="*/ 2953448 w 2963293"/>
              <a:gd name="connsiteY3" fmla="*/ 945082 h 1959077"/>
              <a:gd name="connsiteX4" fmla="*/ 1959120 w 2963293"/>
              <a:gd name="connsiteY4" fmla="*/ 0 h 195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293" h="1959077">
                <a:moveTo>
                  <a:pt x="1959120" y="0"/>
                </a:moveTo>
                <a:lnTo>
                  <a:pt x="0" y="1959077"/>
                </a:lnTo>
                <a:lnTo>
                  <a:pt x="2963293" y="1949232"/>
                </a:lnTo>
                <a:cubicBezTo>
                  <a:pt x="2960011" y="1614515"/>
                  <a:pt x="2956730" y="1279799"/>
                  <a:pt x="2953448" y="945082"/>
                </a:cubicBezTo>
                <a:lnTo>
                  <a:pt x="1959120" y="0"/>
                </a:lnTo>
                <a:close/>
              </a:path>
            </a:pathLst>
          </a:cu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3258998" y="826947"/>
            <a:ext cx="2963293" cy="1959077"/>
          </a:xfrm>
          <a:custGeom>
            <a:avLst/>
            <a:gdLst>
              <a:gd name="connsiteX0" fmla="*/ 1959120 w 2963293"/>
              <a:gd name="connsiteY0" fmla="*/ 0 h 1959077"/>
              <a:gd name="connsiteX1" fmla="*/ 0 w 2963293"/>
              <a:gd name="connsiteY1" fmla="*/ 1959077 h 1959077"/>
              <a:gd name="connsiteX2" fmla="*/ 2963293 w 2963293"/>
              <a:gd name="connsiteY2" fmla="*/ 1949232 h 1959077"/>
              <a:gd name="connsiteX3" fmla="*/ 2953448 w 2963293"/>
              <a:gd name="connsiteY3" fmla="*/ 945082 h 1959077"/>
              <a:gd name="connsiteX4" fmla="*/ 1959120 w 2963293"/>
              <a:gd name="connsiteY4" fmla="*/ 0 h 195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293" h="1959077">
                <a:moveTo>
                  <a:pt x="1959120" y="0"/>
                </a:moveTo>
                <a:lnTo>
                  <a:pt x="0" y="1959077"/>
                </a:lnTo>
                <a:lnTo>
                  <a:pt x="2963293" y="1949232"/>
                </a:lnTo>
                <a:cubicBezTo>
                  <a:pt x="2960011" y="1614515"/>
                  <a:pt x="2956730" y="1279799"/>
                  <a:pt x="2953448" y="945082"/>
                </a:cubicBezTo>
                <a:lnTo>
                  <a:pt x="1959120" y="0"/>
                </a:lnTo>
                <a:close/>
              </a:path>
            </a:pathLst>
          </a:cu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147446" y="-104873"/>
            <a:ext cx="3103" cy="33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 flipH="1" flipV="1">
            <a:off x="3638785" y="369256"/>
            <a:ext cx="6046" cy="33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3154964" y="868787"/>
            <a:ext cx="3103" cy="33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 flipV="1">
            <a:off x="2645772" y="375302"/>
            <a:ext cx="6046" cy="330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30399" y="-349915"/>
            <a:ext cx="245533" cy="245533"/>
          </a:xfrm>
          <a:prstGeom prst="ellipse">
            <a:avLst/>
          </a:pr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38162" y="420658"/>
            <a:ext cx="245533" cy="245533"/>
          </a:xfrm>
          <a:prstGeom prst="ellipse">
            <a:avLst/>
          </a:pr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30399" y="1198987"/>
            <a:ext cx="245533" cy="245533"/>
          </a:xfrm>
          <a:prstGeom prst="ellipse">
            <a:avLst/>
          </a:pr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42136" y="408565"/>
            <a:ext cx="245533" cy="245533"/>
          </a:xfrm>
          <a:prstGeom prst="ellipse">
            <a:avLst/>
          </a:prstGeom>
          <a:solidFill>
            <a:srgbClr val="0017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2914270"/>
            <a:ext cx="6316133" cy="736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chemeClr val="tx1"/>
                </a:solidFill>
                <a:latin typeface="Candara"/>
                <a:cs typeface="Candara"/>
              </a:rPr>
              <a:t>F l y  N e t</a:t>
            </a:r>
            <a:endParaRPr lang="en-US" sz="5000" dirty="0">
              <a:solidFill>
                <a:schemeClr val="tx1"/>
              </a:solidFill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3394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5</cp:revision>
  <dcterms:created xsi:type="dcterms:W3CDTF">2015-10-10T22:52:22Z</dcterms:created>
  <dcterms:modified xsi:type="dcterms:W3CDTF">2015-12-09T04:36:04Z</dcterms:modified>
</cp:coreProperties>
</file>