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72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Test Plan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0" y="1030351"/>
            <a:ext cx="48913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Outlines what tests are needed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Each test verifies/validates requirements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Also provides visual on project progress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Each test has an associated test sheet linked to it</a:t>
            </a:r>
            <a:endParaRPr lang="en-US" sz="2800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33" y="1058872"/>
            <a:ext cx="4110182" cy="53637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863" y="1209373"/>
            <a:ext cx="3267075" cy="55245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1788" y="4038502"/>
            <a:ext cx="3080424" cy="23103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6114" y="1828800"/>
            <a:ext cx="31205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Building specs: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4’ high walls made of 4’x8’ foam insulation paneling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Walls held upright with wooden frames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Doorframes will have extra reinforcements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Wall design has been tested and proves to be viable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Test Plan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817"/>
          <a:stretch/>
        </p:blipFill>
        <p:spPr>
          <a:xfrm>
            <a:off x="58679" y="2065750"/>
            <a:ext cx="9052707" cy="36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9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Test Plan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1257" y="1378857"/>
            <a:ext cx="57621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anose="020E0502030303020204" pitchFamily="34" charset="0"/>
              </a:rPr>
              <a:t>Fell behind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anose="020E0502030303020204" pitchFamily="34" charset="0"/>
              </a:rPr>
              <a:t>Spent more time designing system then planned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anose="020E0502030303020204" pitchFamily="34" charset="0"/>
              </a:rPr>
              <a:t>Designs changed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anose="020E0502030303020204" pitchFamily="34" charset="0"/>
              </a:rPr>
              <a:t>Component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anose="020E0502030303020204" pitchFamily="34" charset="0"/>
              </a:rPr>
              <a:t>Not a total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anose="020E0502030303020204" pitchFamily="34" charset="0"/>
              </a:rPr>
              <a:t>Solid foundation for next semester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Final Demo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1257" y="1378857"/>
            <a:ext cx="5181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anose="020E0502030303020204" pitchFamily="34" charset="0"/>
              </a:rPr>
              <a:t>Designed for this semester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anose="020E0502030303020204" pitchFamily="34" charset="0"/>
              </a:rPr>
              <a:t>Pushed back to next semester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anose="020E0502030303020204" pitchFamily="34" charset="0"/>
              </a:rPr>
              <a:t>Showcase functionality of the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ndara" panose="020E0502030303020204" pitchFamily="34" charset="0"/>
              </a:rPr>
              <a:t>Performed in Fleming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2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01071" y="1209373"/>
            <a:ext cx="5028867" cy="5524500"/>
            <a:chOff x="2700670" y="666750"/>
            <a:chExt cx="5028867" cy="55245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2462" y="666750"/>
              <a:ext cx="3267075" cy="55245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455582" y="1562985"/>
              <a:ext cx="233916" cy="223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0279" y="1562985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9889" y="1265840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59121" y="2023735"/>
              <a:ext cx="233916" cy="223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0670" y="1981488"/>
              <a:ext cx="75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Hallway</a:t>
              </a:r>
              <a:endParaRPr lang="en-US" sz="1400" dirty="0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-3375" y="1594361"/>
            <a:ext cx="3523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Start with a known floor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plan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01071" y="1209373"/>
            <a:ext cx="5028867" cy="5524500"/>
            <a:chOff x="2700670" y="666750"/>
            <a:chExt cx="5028867" cy="55245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2462" y="666750"/>
              <a:ext cx="3267075" cy="55245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455582" y="1562985"/>
              <a:ext cx="233916" cy="223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0279" y="1562985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9889" y="1265840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59121" y="2023735"/>
              <a:ext cx="233916" cy="223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0670" y="1981488"/>
              <a:ext cx="75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Hallway</a:t>
              </a:r>
              <a:endParaRPr lang="en-US" sz="1400" dirty="0"/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3436420" y="2739383"/>
              <a:ext cx="350875" cy="329610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843" y="2771841"/>
              <a:ext cx="75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Target</a:t>
              </a:r>
              <a:endParaRPr lang="en-US" sz="1400" dirty="0"/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7214522" y="1552068"/>
              <a:ext cx="350875" cy="329610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-3375" y="1594361"/>
            <a:ext cx="3523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Start with a known floor plan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Target placed into area in unknown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location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59576" y="1209373"/>
            <a:ext cx="5670362" cy="5524500"/>
            <a:chOff x="2059175" y="666750"/>
            <a:chExt cx="5670362" cy="55245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2462" y="666750"/>
              <a:ext cx="3267075" cy="55245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455582" y="1562985"/>
              <a:ext cx="233916" cy="223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0279" y="1562985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9889" y="1265840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59121" y="2023735"/>
              <a:ext cx="233916" cy="223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0670" y="1981488"/>
              <a:ext cx="75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Hallway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5582" y="2445488"/>
              <a:ext cx="308344" cy="1701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3436420" y="2739383"/>
              <a:ext cx="350875" cy="329610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ctagon 18"/>
            <p:cNvSpPr/>
            <p:nvPr/>
          </p:nvSpPr>
          <p:spPr>
            <a:xfrm>
              <a:off x="3455582" y="3189767"/>
              <a:ext cx="331713" cy="35087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34694" y="2335905"/>
              <a:ext cx="117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“Roadblock”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843" y="2771841"/>
              <a:ext cx="75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Target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9175" y="3207777"/>
              <a:ext cx="15133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“Complete Block”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54010" y="2094054"/>
              <a:ext cx="308344" cy="1701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41827" y="5139069"/>
              <a:ext cx="308344" cy="1701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6144731" y="975536"/>
              <a:ext cx="232142" cy="15240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7214522" y="1552068"/>
              <a:ext cx="350875" cy="329610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ctagon 28"/>
            <p:cNvSpPr/>
            <p:nvPr/>
          </p:nvSpPr>
          <p:spPr>
            <a:xfrm>
              <a:off x="7010612" y="2863930"/>
              <a:ext cx="535623" cy="566564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-3375" y="1594361"/>
            <a:ext cx="3523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Start with a known floor plan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Target placed into area in unknown location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“Roadblocks” and a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“Complete Block” 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added to simulate debris or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obstacles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59576" y="1209373"/>
            <a:ext cx="5670362" cy="5524500"/>
            <a:chOff x="2059175" y="666750"/>
            <a:chExt cx="5670362" cy="55245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2462" y="666750"/>
              <a:ext cx="3267075" cy="55245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455582" y="1562985"/>
              <a:ext cx="233916" cy="223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0279" y="1562985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9889" y="1265840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59121" y="2023735"/>
              <a:ext cx="233916" cy="223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0670" y="1981488"/>
              <a:ext cx="75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Hallway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5582" y="2445488"/>
              <a:ext cx="308344" cy="1701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3436420" y="2739383"/>
              <a:ext cx="350875" cy="329610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ctagon 18"/>
            <p:cNvSpPr/>
            <p:nvPr/>
          </p:nvSpPr>
          <p:spPr>
            <a:xfrm>
              <a:off x="3455582" y="3189767"/>
              <a:ext cx="331713" cy="35087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455582" y="3710763"/>
              <a:ext cx="331713" cy="233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34694" y="2335905"/>
              <a:ext cx="117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“Roadblock”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843" y="2771841"/>
              <a:ext cx="75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Target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9175" y="3207777"/>
              <a:ext cx="15133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“Complete Block”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0307" y="3654343"/>
              <a:ext cx="133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Entry/Exit Point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54010" y="2094054"/>
              <a:ext cx="308344" cy="1701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41827" y="5139069"/>
              <a:ext cx="308344" cy="1701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6144731" y="975536"/>
              <a:ext cx="232142" cy="15240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7214522" y="1552068"/>
              <a:ext cx="350875" cy="329610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ctagon 28"/>
            <p:cNvSpPr/>
            <p:nvPr/>
          </p:nvSpPr>
          <p:spPr>
            <a:xfrm>
              <a:off x="7010612" y="2863929"/>
              <a:ext cx="535624" cy="56656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993772" y="5862084"/>
              <a:ext cx="331713" cy="233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-3375" y="1594361"/>
            <a:ext cx="3523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Start with a known floor plan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Target placed into area in unknown location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“Roadblocks” and a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“Complete Block” 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added to simulate debris or obstacles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Also have a known entry/exit point</a:t>
            </a:r>
          </a:p>
        </p:txBody>
      </p:sp>
    </p:spTree>
    <p:extLst>
      <p:ext uri="{BB962C8B-B14F-4D97-AF65-F5344CB8AC3E}">
        <p14:creationId xmlns:p14="http://schemas.microsoft.com/office/powerpoint/2010/main" val="30505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59576" y="1209373"/>
            <a:ext cx="5670362" cy="5524500"/>
            <a:chOff x="2059175" y="666750"/>
            <a:chExt cx="5670362" cy="55245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2462" y="666750"/>
              <a:ext cx="3267075" cy="55245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455582" y="1562985"/>
              <a:ext cx="233916" cy="223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0279" y="1562985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9889" y="1265840"/>
              <a:ext cx="56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 ft.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59121" y="2023735"/>
              <a:ext cx="233916" cy="223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0670" y="1981488"/>
              <a:ext cx="75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Hallway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5582" y="2445488"/>
              <a:ext cx="308344" cy="1701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3436420" y="2739383"/>
              <a:ext cx="350875" cy="329610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ctagon 18"/>
            <p:cNvSpPr/>
            <p:nvPr/>
          </p:nvSpPr>
          <p:spPr>
            <a:xfrm>
              <a:off x="3455582" y="3189767"/>
              <a:ext cx="331713" cy="35087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455582" y="3710763"/>
              <a:ext cx="331713" cy="233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34694" y="2335905"/>
              <a:ext cx="117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“Roadblock”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843" y="2771841"/>
              <a:ext cx="75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Target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9175" y="3207777"/>
              <a:ext cx="15133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“Complete Block”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0307" y="3654343"/>
              <a:ext cx="133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Entry/Exit Point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54010" y="2094054"/>
              <a:ext cx="308344" cy="1701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41827" y="5139069"/>
              <a:ext cx="308344" cy="1701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6144731" y="975536"/>
              <a:ext cx="232142" cy="15240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7214522" y="1552068"/>
              <a:ext cx="350875" cy="329610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ctagon 28"/>
            <p:cNvSpPr/>
            <p:nvPr/>
          </p:nvSpPr>
          <p:spPr>
            <a:xfrm>
              <a:off x="7010612" y="2863930"/>
              <a:ext cx="535623" cy="566564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993772" y="5862084"/>
              <a:ext cx="331713" cy="233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-3376" y="1594361"/>
            <a:ext cx="39229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System will autonomously fly and map entire space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Planning subsystem will help avoid obstacles and recalculate trajectory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Target will be identified and located in the space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System will return to exit point to deliver map</a:t>
            </a:r>
            <a:endParaRPr lang="en-US" sz="2000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339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Matthew Busby</cp:lastModifiedBy>
  <cp:revision>3</cp:revision>
  <dcterms:created xsi:type="dcterms:W3CDTF">2015-10-11T18:51:34Z</dcterms:created>
  <dcterms:modified xsi:type="dcterms:W3CDTF">2015-12-04T03:32:39Z</dcterms:modified>
</cp:coreProperties>
</file>