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756"/>
            <a:ext cx="8229600" cy="564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Pixhawk Application Framework</a:t>
            </a:r>
            <a:endParaRPr lang="en-US" dirty="0"/>
          </a:p>
        </p:txBody>
      </p:sp>
      <p:pic>
        <p:nvPicPr>
          <p:cNvPr id="1026" name="Picture 2" descr="https://pixhawk.org/_media/dev/pub_sub.png?w=400&amp;tok=4f07b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69" y="2499360"/>
            <a:ext cx="5401977" cy="210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6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756"/>
            <a:ext cx="8229600" cy="564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4831"/>
            <a:ext cx="7467600" cy="4076700"/>
          </a:xfrm>
        </p:spPr>
      </p:pic>
    </p:spTree>
    <p:extLst>
      <p:ext uri="{BB962C8B-B14F-4D97-AF65-F5344CB8AC3E}">
        <p14:creationId xmlns:p14="http://schemas.microsoft.com/office/powerpoint/2010/main" val="385500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756"/>
            <a:ext cx="8229600" cy="5648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1620044"/>
            <a:ext cx="7305675" cy="4486275"/>
          </a:xfrm>
        </p:spPr>
      </p:pic>
    </p:spTree>
    <p:extLst>
      <p:ext uri="{BB962C8B-B14F-4D97-AF65-F5344CB8AC3E}">
        <p14:creationId xmlns:p14="http://schemas.microsoft.com/office/powerpoint/2010/main" val="400507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Candara</vt:lpstr>
      <vt:lpstr>Office Theme</vt:lpstr>
      <vt:lpstr>PowerPoint Presentation</vt:lpstr>
      <vt:lpstr>Pixhawk Application Framework</vt:lpstr>
      <vt:lpstr>High Level Architecture</vt:lpstr>
      <vt:lpstr>Sensors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Bryce Hill</cp:lastModifiedBy>
  <cp:revision>2</cp:revision>
  <dcterms:created xsi:type="dcterms:W3CDTF">2015-10-11T18:51:34Z</dcterms:created>
  <dcterms:modified xsi:type="dcterms:W3CDTF">2015-10-13T06:04:48Z</dcterms:modified>
</cp:coreProperties>
</file>