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embeddings/Microsoft_Equation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74" r:id="rId6"/>
    <p:sldId id="258" r:id="rId7"/>
    <p:sldId id="266" r:id="rId8"/>
    <p:sldId id="263" r:id="rId9"/>
    <p:sldId id="275" r:id="rId10"/>
    <p:sldId id="267" r:id="rId11"/>
    <p:sldId id="270" r:id="rId12"/>
    <p:sldId id="271" r:id="rId13"/>
    <p:sldId id="272" r:id="rId14"/>
    <p:sldId id="273" r:id="rId15"/>
    <p:sldId id="276" r:id="rId16"/>
    <p:sldId id="264" r:id="rId17"/>
    <p:sldId id="277" r:id="rId18"/>
    <p:sldId id="265" r:id="rId19"/>
    <p:sldId id="259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20" y="-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E49854-7B3E-694C-B5AB-675F6F76D1A9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E26339-9125-F545-8917-B8A2BAD2FC48}">
      <dgm:prSet phldrT="[Text]"/>
      <dgm:spPr>
        <a:solidFill>
          <a:srgbClr val="CCFFCC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Obtain Object Measurements</a:t>
          </a:r>
          <a:endParaRPr lang="en-US" dirty="0">
            <a:solidFill>
              <a:srgbClr val="000000"/>
            </a:solidFill>
          </a:endParaRPr>
        </a:p>
      </dgm:t>
    </dgm:pt>
    <dgm:pt modelId="{7A9CCFCD-F0B1-C74A-AAF1-22717EF9B3C6}" type="parTrans" cxnId="{3E2E0172-E883-584E-95AE-410C5F196391}">
      <dgm:prSet/>
      <dgm:spPr/>
      <dgm:t>
        <a:bodyPr/>
        <a:lstStyle/>
        <a:p>
          <a:endParaRPr lang="en-US"/>
        </a:p>
      </dgm:t>
    </dgm:pt>
    <dgm:pt modelId="{7CB990C3-7050-4E44-A0A6-32DE7248970C}" type="sibTrans" cxnId="{3E2E0172-E883-584E-95AE-410C5F196391}">
      <dgm:prSet/>
      <dgm:spPr/>
      <dgm:t>
        <a:bodyPr/>
        <a:lstStyle/>
        <a:p>
          <a:endParaRPr lang="en-US"/>
        </a:p>
      </dgm:t>
    </dgm:pt>
    <dgm:pt modelId="{E2F9C360-8A94-8844-809C-E2968762EC77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Generate Hypotheses </a:t>
          </a:r>
          <a:endParaRPr lang="en-US" dirty="0">
            <a:solidFill>
              <a:srgbClr val="000000"/>
            </a:solidFill>
          </a:endParaRPr>
        </a:p>
      </dgm:t>
    </dgm:pt>
    <dgm:pt modelId="{C5556571-4065-8044-9B7D-DA21F46E1870}" type="parTrans" cxnId="{D9581304-026C-1B47-8067-A90A72D76F14}">
      <dgm:prSet/>
      <dgm:spPr/>
      <dgm:t>
        <a:bodyPr/>
        <a:lstStyle/>
        <a:p>
          <a:endParaRPr lang="en-US"/>
        </a:p>
      </dgm:t>
    </dgm:pt>
    <dgm:pt modelId="{66EA16EE-391B-F943-813D-F4947B05B283}" type="sibTrans" cxnId="{D9581304-026C-1B47-8067-A90A72D76F14}">
      <dgm:prSet/>
      <dgm:spPr/>
      <dgm:t>
        <a:bodyPr/>
        <a:lstStyle/>
        <a:p>
          <a:endParaRPr lang="en-US"/>
        </a:p>
      </dgm:t>
    </dgm:pt>
    <dgm:pt modelId="{4DEF5D5F-E28C-6A41-BFCD-D4261C47502A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Prune Hypotheses</a:t>
          </a:r>
          <a:endParaRPr lang="en-US" dirty="0">
            <a:solidFill>
              <a:srgbClr val="000000"/>
            </a:solidFill>
          </a:endParaRPr>
        </a:p>
      </dgm:t>
    </dgm:pt>
    <dgm:pt modelId="{28469A86-EC68-A148-9227-05FAF46447CC}" type="parTrans" cxnId="{A6E9CB2B-C108-C74A-A263-4009DD620965}">
      <dgm:prSet/>
      <dgm:spPr/>
      <dgm:t>
        <a:bodyPr/>
        <a:lstStyle/>
        <a:p>
          <a:endParaRPr lang="en-US"/>
        </a:p>
      </dgm:t>
    </dgm:pt>
    <dgm:pt modelId="{12677831-9445-1D40-A3EA-2CF8D6986F36}" type="sibTrans" cxnId="{A6E9CB2B-C108-C74A-A263-4009DD620965}">
      <dgm:prSet/>
      <dgm:spPr/>
      <dgm:t>
        <a:bodyPr/>
        <a:lstStyle/>
        <a:p>
          <a:endParaRPr lang="en-US"/>
        </a:p>
      </dgm:t>
    </dgm:pt>
    <dgm:pt modelId="{DA2B1826-2FA7-5045-A791-02B6F0F33864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Correlate Hypotheses with Previous Feasible Tracks</a:t>
          </a:r>
          <a:endParaRPr lang="en-US" dirty="0">
            <a:solidFill>
              <a:srgbClr val="000000"/>
            </a:solidFill>
          </a:endParaRPr>
        </a:p>
      </dgm:t>
    </dgm:pt>
    <dgm:pt modelId="{4CF72866-EA39-8747-A7CB-1423FABDF70E}" type="parTrans" cxnId="{ABB5F191-AD7C-6240-B2D4-8678CE92D73A}">
      <dgm:prSet/>
      <dgm:spPr/>
      <dgm:t>
        <a:bodyPr/>
        <a:lstStyle/>
        <a:p>
          <a:endParaRPr lang="en-US"/>
        </a:p>
      </dgm:t>
    </dgm:pt>
    <dgm:pt modelId="{639AD0C3-4CE0-1547-AD95-490E575A9CA2}" type="sibTrans" cxnId="{ABB5F191-AD7C-6240-B2D4-8678CE92D73A}">
      <dgm:prSet/>
      <dgm:spPr/>
      <dgm:t>
        <a:bodyPr/>
        <a:lstStyle/>
        <a:p>
          <a:endParaRPr lang="en-US"/>
        </a:p>
      </dgm:t>
    </dgm:pt>
    <dgm:pt modelId="{279BF39B-FBB4-BA45-8547-734A1369D34D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Prune Feasible Tracks</a:t>
          </a:r>
          <a:endParaRPr lang="en-US" dirty="0">
            <a:solidFill>
              <a:srgbClr val="000000"/>
            </a:solidFill>
          </a:endParaRPr>
        </a:p>
      </dgm:t>
    </dgm:pt>
    <dgm:pt modelId="{408A1DA4-9E0E-DF44-94EA-E77B3163F053}" type="parTrans" cxnId="{602BE286-0805-9842-9861-507B7458080C}">
      <dgm:prSet/>
      <dgm:spPr/>
      <dgm:t>
        <a:bodyPr/>
        <a:lstStyle/>
        <a:p>
          <a:endParaRPr lang="en-US"/>
        </a:p>
      </dgm:t>
    </dgm:pt>
    <dgm:pt modelId="{1273C465-46B5-1E4B-AD9C-ECE19EF5C27F}" type="sibTrans" cxnId="{602BE286-0805-9842-9861-507B7458080C}">
      <dgm:prSet/>
      <dgm:spPr/>
      <dgm:t>
        <a:bodyPr/>
        <a:lstStyle/>
        <a:p>
          <a:endParaRPr lang="en-US"/>
        </a:p>
      </dgm:t>
    </dgm:pt>
    <dgm:pt modelId="{B94AD876-A0D7-F048-8565-82AEC2C4D0AB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Publish Confirmed Tracks</a:t>
          </a:r>
          <a:endParaRPr lang="en-US" dirty="0">
            <a:solidFill>
              <a:srgbClr val="000000"/>
            </a:solidFill>
          </a:endParaRPr>
        </a:p>
      </dgm:t>
    </dgm:pt>
    <dgm:pt modelId="{DC2C565A-9C52-D94A-81D8-5072C7EDB884}" type="parTrans" cxnId="{D5E0419E-7563-7249-8DCE-BB1DA5DA9B91}">
      <dgm:prSet/>
      <dgm:spPr/>
      <dgm:t>
        <a:bodyPr/>
        <a:lstStyle/>
        <a:p>
          <a:endParaRPr lang="en-US"/>
        </a:p>
      </dgm:t>
    </dgm:pt>
    <dgm:pt modelId="{D80B2766-D705-8C4F-BF12-E8BFD1B1404E}" type="sibTrans" cxnId="{D5E0419E-7563-7249-8DCE-BB1DA5DA9B91}">
      <dgm:prSet/>
      <dgm:spPr/>
      <dgm:t>
        <a:bodyPr/>
        <a:lstStyle/>
        <a:p>
          <a:endParaRPr lang="en-US"/>
        </a:p>
      </dgm:t>
    </dgm:pt>
    <dgm:pt modelId="{8C1B8100-1658-F24C-9DEB-73A131B67EE7}" type="pres">
      <dgm:prSet presAssocID="{B8E49854-7B3E-694C-B5AB-675F6F76D1A9}" presName="Name0" presStyleCnt="0">
        <dgm:presLayoutVars>
          <dgm:dir/>
          <dgm:animLvl val="lvl"/>
          <dgm:resizeHandles val="exact"/>
        </dgm:presLayoutVars>
      </dgm:prSet>
      <dgm:spPr/>
    </dgm:pt>
    <dgm:pt modelId="{8B851955-06B3-1046-B361-D4679D584284}" type="pres">
      <dgm:prSet presAssocID="{B94AD876-A0D7-F048-8565-82AEC2C4D0AB}" presName="boxAndChildren" presStyleCnt="0"/>
      <dgm:spPr/>
    </dgm:pt>
    <dgm:pt modelId="{093605F2-CFE0-C64D-9084-CFEB9E8076FF}" type="pres">
      <dgm:prSet presAssocID="{B94AD876-A0D7-F048-8565-82AEC2C4D0AB}" presName="parentTextBox" presStyleLbl="node1" presStyleIdx="0" presStyleCnt="6"/>
      <dgm:spPr/>
    </dgm:pt>
    <dgm:pt modelId="{DD0CA3B4-CDCC-FE49-8A5C-32BAEB6C66C3}" type="pres">
      <dgm:prSet presAssocID="{1273C465-46B5-1E4B-AD9C-ECE19EF5C27F}" presName="sp" presStyleCnt="0"/>
      <dgm:spPr/>
    </dgm:pt>
    <dgm:pt modelId="{64FB7DE5-A52D-B347-9558-79AC4C4B4E6E}" type="pres">
      <dgm:prSet presAssocID="{279BF39B-FBB4-BA45-8547-734A1369D34D}" presName="arrowAndChildren" presStyleCnt="0"/>
      <dgm:spPr/>
    </dgm:pt>
    <dgm:pt modelId="{863C6181-260E-D547-AE01-F9D96751C423}" type="pres">
      <dgm:prSet presAssocID="{279BF39B-FBB4-BA45-8547-734A1369D34D}" presName="parentTextArrow" presStyleLbl="node1" presStyleIdx="1" presStyleCnt="6"/>
      <dgm:spPr/>
      <dgm:t>
        <a:bodyPr/>
        <a:lstStyle/>
        <a:p>
          <a:endParaRPr lang="en-US"/>
        </a:p>
      </dgm:t>
    </dgm:pt>
    <dgm:pt modelId="{E577D1BF-1A94-F346-8B5A-96EEEBF9B381}" type="pres">
      <dgm:prSet presAssocID="{639AD0C3-4CE0-1547-AD95-490E575A9CA2}" presName="sp" presStyleCnt="0"/>
      <dgm:spPr/>
    </dgm:pt>
    <dgm:pt modelId="{D114A6A1-06E9-4D48-A47B-835CCEC7014B}" type="pres">
      <dgm:prSet presAssocID="{DA2B1826-2FA7-5045-A791-02B6F0F33864}" presName="arrowAndChildren" presStyleCnt="0"/>
      <dgm:spPr/>
    </dgm:pt>
    <dgm:pt modelId="{A09F1E75-F6B9-D245-9A49-59CFD1FB726E}" type="pres">
      <dgm:prSet presAssocID="{DA2B1826-2FA7-5045-A791-02B6F0F33864}" presName="parentTextArrow" presStyleLbl="node1" presStyleIdx="2" presStyleCnt="6"/>
      <dgm:spPr/>
      <dgm:t>
        <a:bodyPr/>
        <a:lstStyle/>
        <a:p>
          <a:endParaRPr lang="en-US"/>
        </a:p>
      </dgm:t>
    </dgm:pt>
    <dgm:pt modelId="{D35235CD-26E3-3848-9A8F-947CB8190292}" type="pres">
      <dgm:prSet presAssocID="{12677831-9445-1D40-A3EA-2CF8D6986F36}" presName="sp" presStyleCnt="0"/>
      <dgm:spPr/>
    </dgm:pt>
    <dgm:pt modelId="{84FA1A1E-565B-9B46-89B4-8D5F21447DAB}" type="pres">
      <dgm:prSet presAssocID="{4DEF5D5F-E28C-6A41-BFCD-D4261C47502A}" presName="arrowAndChildren" presStyleCnt="0"/>
      <dgm:spPr/>
    </dgm:pt>
    <dgm:pt modelId="{A4E58538-D323-F641-A027-7E91DC44BEFA}" type="pres">
      <dgm:prSet presAssocID="{4DEF5D5F-E28C-6A41-BFCD-D4261C47502A}" presName="parentTextArrow" presStyleLbl="node1" presStyleIdx="3" presStyleCnt="6"/>
      <dgm:spPr/>
      <dgm:t>
        <a:bodyPr/>
        <a:lstStyle/>
        <a:p>
          <a:endParaRPr lang="en-US"/>
        </a:p>
      </dgm:t>
    </dgm:pt>
    <dgm:pt modelId="{195C0D64-9066-4E42-A252-27946EC4F6F9}" type="pres">
      <dgm:prSet presAssocID="{66EA16EE-391B-F943-813D-F4947B05B283}" presName="sp" presStyleCnt="0"/>
      <dgm:spPr/>
    </dgm:pt>
    <dgm:pt modelId="{942C2291-8835-1B4C-8825-B52AF94AC761}" type="pres">
      <dgm:prSet presAssocID="{E2F9C360-8A94-8844-809C-E2968762EC77}" presName="arrowAndChildren" presStyleCnt="0"/>
      <dgm:spPr/>
    </dgm:pt>
    <dgm:pt modelId="{91902FAA-1B16-F54A-8B43-953A11034D87}" type="pres">
      <dgm:prSet presAssocID="{E2F9C360-8A94-8844-809C-E2968762EC77}" presName="parentTextArrow" presStyleLbl="node1" presStyleIdx="4" presStyleCnt="6"/>
      <dgm:spPr/>
      <dgm:t>
        <a:bodyPr/>
        <a:lstStyle/>
        <a:p>
          <a:endParaRPr lang="en-US"/>
        </a:p>
      </dgm:t>
    </dgm:pt>
    <dgm:pt modelId="{C3212A1B-CD3C-DD4F-A067-FABB8D0E4A0E}" type="pres">
      <dgm:prSet presAssocID="{7CB990C3-7050-4E44-A0A6-32DE7248970C}" presName="sp" presStyleCnt="0"/>
      <dgm:spPr/>
    </dgm:pt>
    <dgm:pt modelId="{D0AE937F-F97C-7647-8F4C-58C673801DBA}" type="pres">
      <dgm:prSet presAssocID="{49E26339-9125-F545-8917-B8A2BAD2FC48}" presName="arrowAndChildren" presStyleCnt="0"/>
      <dgm:spPr/>
    </dgm:pt>
    <dgm:pt modelId="{E026738D-1EFA-AD49-B384-C1351A2F5836}" type="pres">
      <dgm:prSet presAssocID="{49E26339-9125-F545-8917-B8A2BAD2FC48}" presName="parentTextArrow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19D222B2-3EAD-B641-A9D8-3FD84BA982B8}" type="presOf" srcId="{279BF39B-FBB4-BA45-8547-734A1369D34D}" destId="{863C6181-260E-D547-AE01-F9D96751C423}" srcOrd="0" destOrd="0" presId="urn:microsoft.com/office/officeart/2005/8/layout/process4"/>
    <dgm:cxn modelId="{602BE286-0805-9842-9861-507B7458080C}" srcId="{B8E49854-7B3E-694C-B5AB-675F6F76D1A9}" destId="{279BF39B-FBB4-BA45-8547-734A1369D34D}" srcOrd="4" destOrd="0" parTransId="{408A1DA4-9E0E-DF44-94EA-E77B3163F053}" sibTransId="{1273C465-46B5-1E4B-AD9C-ECE19EF5C27F}"/>
    <dgm:cxn modelId="{F4A08234-7EDD-7D45-BF69-44B1195187D2}" type="presOf" srcId="{B8E49854-7B3E-694C-B5AB-675F6F76D1A9}" destId="{8C1B8100-1658-F24C-9DEB-73A131B67EE7}" srcOrd="0" destOrd="0" presId="urn:microsoft.com/office/officeart/2005/8/layout/process4"/>
    <dgm:cxn modelId="{DADD138D-7648-FA40-8868-51DB791595C8}" type="presOf" srcId="{49E26339-9125-F545-8917-B8A2BAD2FC48}" destId="{E026738D-1EFA-AD49-B384-C1351A2F5836}" srcOrd="0" destOrd="0" presId="urn:microsoft.com/office/officeart/2005/8/layout/process4"/>
    <dgm:cxn modelId="{A6E9CB2B-C108-C74A-A263-4009DD620965}" srcId="{B8E49854-7B3E-694C-B5AB-675F6F76D1A9}" destId="{4DEF5D5F-E28C-6A41-BFCD-D4261C47502A}" srcOrd="2" destOrd="0" parTransId="{28469A86-EC68-A148-9227-05FAF46447CC}" sibTransId="{12677831-9445-1D40-A3EA-2CF8D6986F36}"/>
    <dgm:cxn modelId="{ABB5F191-AD7C-6240-B2D4-8678CE92D73A}" srcId="{B8E49854-7B3E-694C-B5AB-675F6F76D1A9}" destId="{DA2B1826-2FA7-5045-A791-02B6F0F33864}" srcOrd="3" destOrd="0" parTransId="{4CF72866-EA39-8747-A7CB-1423FABDF70E}" sibTransId="{639AD0C3-4CE0-1547-AD95-490E575A9CA2}"/>
    <dgm:cxn modelId="{5C27B0B5-3456-874A-859C-9E89CFA559F6}" type="presOf" srcId="{B94AD876-A0D7-F048-8565-82AEC2C4D0AB}" destId="{093605F2-CFE0-C64D-9084-CFEB9E8076FF}" srcOrd="0" destOrd="0" presId="urn:microsoft.com/office/officeart/2005/8/layout/process4"/>
    <dgm:cxn modelId="{D5E0419E-7563-7249-8DCE-BB1DA5DA9B91}" srcId="{B8E49854-7B3E-694C-B5AB-675F6F76D1A9}" destId="{B94AD876-A0D7-F048-8565-82AEC2C4D0AB}" srcOrd="5" destOrd="0" parTransId="{DC2C565A-9C52-D94A-81D8-5072C7EDB884}" sibTransId="{D80B2766-D705-8C4F-BF12-E8BFD1B1404E}"/>
    <dgm:cxn modelId="{BED9F56F-B8F4-DC4F-AECD-52A4D1AFEA45}" type="presOf" srcId="{DA2B1826-2FA7-5045-A791-02B6F0F33864}" destId="{A09F1E75-F6B9-D245-9A49-59CFD1FB726E}" srcOrd="0" destOrd="0" presId="urn:microsoft.com/office/officeart/2005/8/layout/process4"/>
    <dgm:cxn modelId="{D9581304-026C-1B47-8067-A90A72D76F14}" srcId="{B8E49854-7B3E-694C-B5AB-675F6F76D1A9}" destId="{E2F9C360-8A94-8844-809C-E2968762EC77}" srcOrd="1" destOrd="0" parTransId="{C5556571-4065-8044-9B7D-DA21F46E1870}" sibTransId="{66EA16EE-391B-F943-813D-F4947B05B283}"/>
    <dgm:cxn modelId="{FDC01F60-B2F1-2242-A141-13FCAE4AB82E}" type="presOf" srcId="{E2F9C360-8A94-8844-809C-E2968762EC77}" destId="{91902FAA-1B16-F54A-8B43-953A11034D87}" srcOrd="0" destOrd="0" presId="urn:microsoft.com/office/officeart/2005/8/layout/process4"/>
    <dgm:cxn modelId="{3E2E0172-E883-584E-95AE-410C5F196391}" srcId="{B8E49854-7B3E-694C-B5AB-675F6F76D1A9}" destId="{49E26339-9125-F545-8917-B8A2BAD2FC48}" srcOrd="0" destOrd="0" parTransId="{7A9CCFCD-F0B1-C74A-AAF1-22717EF9B3C6}" sibTransId="{7CB990C3-7050-4E44-A0A6-32DE7248970C}"/>
    <dgm:cxn modelId="{B561D08F-2218-C748-825D-B1265F5166FB}" type="presOf" srcId="{4DEF5D5F-E28C-6A41-BFCD-D4261C47502A}" destId="{A4E58538-D323-F641-A027-7E91DC44BEFA}" srcOrd="0" destOrd="0" presId="urn:microsoft.com/office/officeart/2005/8/layout/process4"/>
    <dgm:cxn modelId="{6246B29F-5AEF-F843-A9A9-5B4BFD8E7BA6}" type="presParOf" srcId="{8C1B8100-1658-F24C-9DEB-73A131B67EE7}" destId="{8B851955-06B3-1046-B361-D4679D584284}" srcOrd="0" destOrd="0" presId="urn:microsoft.com/office/officeart/2005/8/layout/process4"/>
    <dgm:cxn modelId="{561C1A29-23F8-C14D-8B3D-FFFFB90C3C6D}" type="presParOf" srcId="{8B851955-06B3-1046-B361-D4679D584284}" destId="{093605F2-CFE0-C64D-9084-CFEB9E8076FF}" srcOrd="0" destOrd="0" presId="urn:microsoft.com/office/officeart/2005/8/layout/process4"/>
    <dgm:cxn modelId="{6A6E9B7B-D8BF-604C-8FF0-4429B354F395}" type="presParOf" srcId="{8C1B8100-1658-F24C-9DEB-73A131B67EE7}" destId="{DD0CA3B4-CDCC-FE49-8A5C-32BAEB6C66C3}" srcOrd="1" destOrd="0" presId="urn:microsoft.com/office/officeart/2005/8/layout/process4"/>
    <dgm:cxn modelId="{5ADBC63E-AB3B-3A4A-8D3E-E6DB8559DD09}" type="presParOf" srcId="{8C1B8100-1658-F24C-9DEB-73A131B67EE7}" destId="{64FB7DE5-A52D-B347-9558-79AC4C4B4E6E}" srcOrd="2" destOrd="0" presId="urn:microsoft.com/office/officeart/2005/8/layout/process4"/>
    <dgm:cxn modelId="{F937BA0A-A680-D94A-A3F2-BC64ED7D681F}" type="presParOf" srcId="{64FB7DE5-A52D-B347-9558-79AC4C4B4E6E}" destId="{863C6181-260E-D547-AE01-F9D96751C423}" srcOrd="0" destOrd="0" presId="urn:microsoft.com/office/officeart/2005/8/layout/process4"/>
    <dgm:cxn modelId="{D753F16E-58BC-FF41-A08A-08976A05C7DA}" type="presParOf" srcId="{8C1B8100-1658-F24C-9DEB-73A131B67EE7}" destId="{E577D1BF-1A94-F346-8B5A-96EEEBF9B381}" srcOrd="3" destOrd="0" presId="urn:microsoft.com/office/officeart/2005/8/layout/process4"/>
    <dgm:cxn modelId="{D887EBDB-EA9E-5F4F-BE3C-3BBB4AD09F97}" type="presParOf" srcId="{8C1B8100-1658-F24C-9DEB-73A131B67EE7}" destId="{D114A6A1-06E9-4D48-A47B-835CCEC7014B}" srcOrd="4" destOrd="0" presId="urn:microsoft.com/office/officeart/2005/8/layout/process4"/>
    <dgm:cxn modelId="{6F1CAE3F-FC74-CA43-839F-9041A45F9AD8}" type="presParOf" srcId="{D114A6A1-06E9-4D48-A47B-835CCEC7014B}" destId="{A09F1E75-F6B9-D245-9A49-59CFD1FB726E}" srcOrd="0" destOrd="0" presId="urn:microsoft.com/office/officeart/2005/8/layout/process4"/>
    <dgm:cxn modelId="{C3FF8F63-7BD0-694D-9AFD-75EE6BF2696D}" type="presParOf" srcId="{8C1B8100-1658-F24C-9DEB-73A131B67EE7}" destId="{D35235CD-26E3-3848-9A8F-947CB8190292}" srcOrd="5" destOrd="0" presId="urn:microsoft.com/office/officeart/2005/8/layout/process4"/>
    <dgm:cxn modelId="{3C3AAAFE-C433-824F-A65B-EF6F28896604}" type="presParOf" srcId="{8C1B8100-1658-F24C-9DEB-73A131B67EE7}" destId="{84FA1A1E-565B-9B46-89B4-8D5F21447DAB}" srcOrd="6" destOrd="0" presId="urn:microsoft.com/office/officeart/2005/8/layout/process4"/>
    <dgm:cxn modelId="{C47EBD41-9F79-2B45-BEAB-917C55C8C3B1}" type="presParOf" srcId="{84FA1A1E-565B-9B46-89B4-8D5F21447DAB}" destId="{A4E58538-D323-F641-A027-7E91DC44BEFA}" srcOrd="0" destOrd="0" presId="urn:microsoft.com/office/officeart/2005/8/layout/process4"/>
    <dgm:cxn modelId="{9EE20FF5-D1D6-5443-AC9E-795753CC2588}" type="presParOf" srcId="{8C1B8100-1658-F24C-9DEB-73A131B67EE7}" destId="{195C0D64-9066-4E42-A252-27946EC4F6F9}" srcOrd="7" destOrd="0" presId="urn:microsoft.com/office/officeart/2005/8/layout/process4"/>
    <dgm:cxn modelId="{DFC06E32-539B-AD44-8B1C-411A03561048}" type="presParOf" srcId="{8C1B8100-1658-F24C-9DEB-73A131B67EE7}" destId="{942C2291-8835-1B4C-8825-B52AF94AC761}" srcOrd="8" destOrd="0" presId="urn:microsoft.com/office/officeart/2005/8/layout/process4"/>
    <dgm:cxn modelId="{6849B06E-665E-9944-9F90-B399B6E43CEA}" type="presParOf" srcId="{942C2291-8835-1B4C-8825-B52AF94AC761}" destId="{91902FAA-1B16-F54A-8B43-953A11034D87}" srcOrd="0" destOrd="0" presId="urn:microsoft.com/office/officeart/2005/8/layout/process4"/>
    <dgm:cxn modelId="{CDD470C6-70F8-A64D-9BCC-E5801AD7EDA7}" type="presParOf" srcId="{8C1B8100-1658-F24C-9DEB-73A131B67EE7}" destId="{C3212A1B-CD3C-DD4F-A067-FABB8D0E4A0E}" srcOrd="9" destOrd="0" presId="urn:microsoft.com/office/officeart/2005/8/layout/process4"/>
    <dgm:cxn modelId="{CFBA3B3D-4925-3E49-97EC-D047D6656EB5}" type="presParOf" srcId="{8C1B8100-1658-F24C-9DEB-73A131B67EE7}" destId="{D0AE937F-F97C-7647-8F4C-58C673801DBA}" srcOrd="10" destOrd="0" presId="urn:microsoft.com/office/officeart/2005/8/layout/process4"/>
    <dgm:cxn modelId="{B91CC4ED-A00C-C24F-87AD-EEFBA7BA6EFA}" type="presParOf" srcId="{D0AE937F-F97C-7647-8F4C-58C673801DBA}" destId="{E026738D-1EFA-AD49-B384-C1351A2F5836}" srcOrd="0" destOrd="0" presId="urn:microsoft.com/office/officeart/2005/8/layout/process4"/>
  </dgm:cxnLst>
  <dgm:bg>
    <a:solidFill>
      <a:srgbClr val="FFFFFF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E49854-7B3E-694C-B5AB-675F6F76D1A9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E26339-9125-F545-8917-B8A2BAD2FC48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b="0" dirty="0" smtClean="0">
              <a:solidFill>
                <a:srgbClr val="000000"/>
              </a:solidFill>
            </a:rPr>
            <a:t>Obtain</a:t>
          </a:r>
          <a:r>
            <a:rPr lang="en-US" dirty="0" smtClean="0">
              <a:solidFill>
                <a:srgbClr val="000000"/>
              </a:solidFill>
            </a:rPr>
            <a:t> Object Measurements</a:t>
          </a:r>
          <a:endParaRPr lang="en-US" dirty="0">
            <a:solidFill>
              <a:srgbClr val="000000"/>
            </a:solidFill>
          </a:endParaRPr>
        </a:p>
      </dgm:t>
    </dgm:pt>
    <dgm:pt modelId="{7A9CCFCD-F0B1-C74A-AAF1-22717EF9B3C6}" type="parTrans" cxnId="{3E2E0172-E883-584E-95AE-410C5F196391}">
      <dgm:prSet/>
      <dgm:spPr/>
      <dgm:t>
        <a:bodyPr/>
        <a:lstStyle/>
        <a:p>
          <a:endParaRPr lang="en-US"/>
        </a:p>
      </dgm:t>
    </dgm:pt>
    <dgm:pt modelId="{7CB990C3-7050-4E44-A0A6-32DE7248970C}" type="sibTrans" cxnId="{3E2E0172-E883-584E-95AE-410C5F196391}">
      <dgm:prSet/>
      <dgm:spPr/>
      <dgm:t>
        <a:bodyPr/>
        <a:lstStyle/>
        <a:p>
          <a:endParaRPr lang="en-US"/>
        </a:p>
      </dgm:t>
    </dgm:pt>
    <dgm:pt modelId="{E2F9C360-8A94-8844-809C-E2968762EC77}">
      <dgm:prSet/>
      <dgm:spPr>
        <a:solidFill>
          <a:srgbClr val="CCFFCC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Generate Hypotheses </a:t>
          </a:r>
          <a:endParaRPr lang="en-US" dirty="0">
            <a:solidFill>
              <a:srgbClr val="000000"/>
            </a:solidFill>
          </a:endParaRPr>
        </a:p>
      </dgm:t>
    </dgm:pt>
    <dgm:pt modelId="{C5556571-4065-8044-9B7D-DA21F46E1870}" type="parTrans" cxnId="{D9581304-026C-1B47-8067-A90A72D76F14}">
      <dgm:prSet/>
      <dgm:spPr/>
      <dgm:t>
        <a:bodyPr/>
        <a:lstStyle/>
        <a:p>
          <a:endParaRPr lang="en-US"/>
        </a:p>
      </dgm:t>
    </dgm:pt>
    <dgm:pt modelId="{66EA16EE-391B-F943-813D-F4947B05B283}" type="sibTrans" cxnId="{D9581304-026C-1B47-8067-A90A72D76F14}">
      <dgm:prSet/>
      <dgm:spPr/>
      <dgm:t>
        <a:bodyPr/>
        <a:lstStyle/>
        <a:p>
          <a:endParaRPr lang="en-US"/>
        </a:p>
      </dgm:t>
    </dgm:pt>
    <dgm:pt modelId="{4DEF5D5F-E28C-6A41-BFCD-D4261C47502A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Prune Hypotheses</a:t>
          </a:r>
          <a:endParaRPr lang="en-US" dirty="0">
            <a:solidFill>
              <a:srgbClr val="000000"/>
            </a:solidFill>
          </a:endParaRPr>
        </a:p>
      </dgm:t>
    </dgm:pt>
    <dgm:pt modelId="{28469A86-EC68-A148-9227-05FAF46447CC}" type="parTrans" cxnId="{A6E9CB2B-C108-C74A-A263-4009DD620965}">
      <dgm:prSet/>
      <dgm:spPr/>
      <dgm:t>
        <a:bodyPr/>
        <a:lstStyle/>
        <a:p>
          <a:endParaRPr lang="en-US"/>
        </a:p>
      </dgm:t>
    </dgm:pt>
    <dgm:pt modelId="{12677831-9445-1D40-A3EA-2CF8D6986F36}" type="sibTrans" cxnId="{A6E9CB2B-C108-C74A-A263-4009DD620965}">
      <dgm:prSet/>
      <dgm:spPr/>
      <dgm:t>
        <a:bodyPr/>
        <a:lstStyle/>
        <a:p>
          <a:endParaRPr lang="en-US"/>
        </a:p>
      </dgm:t>
    </dgm:pt>
    <dgm:pt modelId="{DA2B1826-2FA7-5045-A791-02B6F0F33864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Correlate Hypotheses with Previous Feasible Tracks</a:t>
          </a:r>
          <a:endParaRPr lang="en-US" dirty="0">
            <a:solidFill>
              <a:srgbClr val="000000"/>
            </a:solidFill>
          </a:endParaRPr>
        </a:p>
      </dgm:t>
    </dgm:pt>
    <dgm:pt modelId="{4CF72866-EA39-8747-A7CB-1423FABDF70E}" type="parTrans" cxnId="{ABB5F191-AD7C-6240-B2D4-8678CE92D73A}">
      <dgm:prSet/>
      <dgm:spPr/>
      <dgm:t>
        <a:bodyPr/>
        <a:lstStyle/>
        <a:p>
          <a:endParaRPr lang="en-US"/>
        </a:p>
      </dgm:t>
    </dgm:pt>
    <dgm:pt modelId="{639AD0C3-4CE0-1547-AD95-490E575A9CA2}" type="sibTrans" cxnId="{ABB5F191-AD7C-6240-B2D4-8678CE92D73A}">
      <dgm:prSet/>
      <dgm:spPr/>
      <dgm:t>
        <a:bodyPr/>
        <a:lstStyle/>
        <a:p>
          <a:endParaRPr lang="en-US"/>
        </a:p>
      </dgm:t>
    </dgm:pt>
    <dgm:pt modelId="{279BF39B-FBB4-BA45-8547-734A1369D34D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Prune Feasible Tracks</a:t>
          </a:r>
          <a:endParaRPr lang="en-US" dirty="0">
            <a:solidFill>
              <a:srgbClr val="000000"/>
            </a:solidFill>
          </a:endParaRPr>
        </a:p>
      </dgm:t>
    </dgm:pt>
    <dgm:pt modelId="{408A1DA4-9E0E-DF44-94EA-E77B3163F053}" type="parTrans" cxnId="{602BE286-0805-9842-9861-507B7458080C}">
      <dgm:prSet/>
      <dgm:spPr/>
      <dgm:t>
        <a:bodyPr/>
        <a:lstStyle/>
        <a:p>
          <a:endParaRPr lang="en-US"/>
        </a:p>
      </dgm:t>
    </dgm:pt>
    <dgm:pt modelId="{1273C465-46B5-1E4B-AD9C-ECE19EF5C27F}" type="sibTrans" cxnId="{602BE286-0805-9842-9861-507B7458080C}">
      <dgm:prSet/>
      <dgm:spPr/>
      <dgm:t>
        <a:bodyPr/>
        <a:lstStyle/>
        <a:p>
          <a:endParaRPr lang="en-US"/>
        </a:p>
      </dgm:t>
    </dgm:pt>
    <dgm:pt modelId="{B94AD876-A0D7-F048-8565-82AEC2C4D0AB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Publish Confirmed Tracks</a:t>
          </a:r>
          <a:endParaRPr lang="en-US" dirty="0">
            <a:solidFill>
              <a:srgbClr val="000000"/>
            </a:solidFill>
          </a:endParaRPr>
        </a:p>
      </dgm:t>
    </dgm:pt>
    <dgm:pt modelId="{DC2C565A-9C52-D94A-81D8-5072C7EDB884}" type="parTrans" cxnId="{D5E0419E-7563-7249-8DCE-BB1DA5DA9B91}">
      <dgm:prSet/>
      <dgm:spPr/>
      <dgm:t>
        <a:bodyPr/>
        <a:lstStyle/>
        <a:p>
          <a:endParaRPr lang="en-US"/>
        </a:p>
      </dgm:t>
    </dgm:pt>
    <dgm:pt modelId="{D80B2766-D705-8C4F-BF12-E8BFD1B1404E}" type="sibTrans" cxnId="{D5E0419E-7563-7249-8DCE-BB1DA5DA9B91}">
      <dgm:prSet/>
      <dgm:spPr/>
      <dgm:t>
        <a:bodyPr/>
        <a:lstStyle/>
        <a:p>
          <a:endParaRPr lang="en-US"/>
        </a:p>
      </dgm:t>
    </dgm:pt>
    <dgm:pt modelId="{8C1B8100-1658-F24C-9DEB-73A131B67EE7}" type="pres">
      <dgm:prSet presAssocID="{B8E49854-7B3E-694C-B5AB-675F6F76D1A9}" presName="Name0" presStyleCnt="0">
        <dgm:presLayoutVars>
          <dgm:dir/>
          <dgm:animLvl val="lvl"/>
          <dgm:resizeHandles val="exact"/>
        </dgm:presLayoutVars>
      </dgm:prSet>
      <dgm:spPr/>
    </dgm:pt>
    <dgm:pt modelId="{8B851955-06B3-1046-B361-D4679D584284}" type="pres">
      <dgm:prSet presAssocID="{B94AD876-A0D7-F048-8565-82AEC2C4D0AB}" presName="boxAndChildren" presStyleCnt="0"/>
      <dgm:spPr/>
    </dgm:pt>
    <dgm:pt modelId="{093605F2-CFE0-C64D-9084-CFEB9E8076FF}" type="pres">
      <dgm:prSet presAssocID="{B94AD876-A0D7-F048-8565-82AEC2C4D0AB}" presName="parentTextBox" presStyleLbl="node1" presStyleIdx="0" presStyleCnt="6"/>
      <dgm:spPr/>
    </dgm:pt>
    <dgm:pt modelId="{DD0CA3B4-CDCC-FE49-8A5C-32BAEB6C66C3}" type="pres">
      <dgm:prSet presAssocID="{1273C465-46B5-1E4B-AD9C-ECE19EF5C27F}" presName="sp" presStyleCnt="0"/>
      <dgm:spPr/>
    </dgm:pt>
    <dgm:pt modelId="{64FB7DE5-A52D-B347-9558-79AC4C4B4E6E}" type="pres">
      <dgm:prSet presAssocID="{279BF39B-FBB4-BA45-8547-734A1369D34D}" presName="arrowAndChildren" presStyleCnt="0"/>
      <dgm:spPr/>
    </dgm:pt>
    <dgm:pt modelId="{863C6181-260E-D547-AE01-F9D96751C423}" type="pres">
      <dgm:prSet presAssocID="{279BF39B-FBB4-BA45-8547-734A1369D34D}" presName="parentTextArrow" presStyleLbl="node1" presStyleIdx="1" presStyleCnt="6"/>
      <dgm:spPr/>
      <dgm:t>
        <a:bodyPr/>
        <a:lstStyle/>
        <a:p>
          <a:endParaRPr lang="en-US"/>
        </a:p>
      </dgm:t>
    </dgm:pt>
    <dgm:pt modelId="{E577D1BF-1A94-F346-8B5A-96EEEBF9B381}" type="pres">
      <dgm:prSet presAssocID="{639AD0C3-4CE0-1547-AD95-490E575A9CA2}" presName="sp" presStyleCnt="0"/>
      <dgm:spPr/>
    </dgm:pt>
    <dgm:pt modelId="{D114A6A1-06E9-4D48-A47B-835CCEC7014B}" type="pres">
      <dgm:prSet presAssocID="{DA2B1826-2FA7-5045-A791-02B6F0F33864}" presName="arrowAndChildren" presStyleCnt="0"/>
      <dgm:spPr/>
    </dgm:pt>
    <dgm:pt modelId="{A09F1E75-F6B9-D245-9A49-59CFD1FB726E}" type="pres">
      <dgm:prSet presAssocID="{DA2B1826-2FA7-5045-A791-02B6F0F33864}" presName="parentTextArrow" presStyleLbl="node1" presStyleIdx="2" presStyleCnt="6"/>
      <dgm:spPr/>
      <dgm:t>
        <a:bodyPr/>
        <a:lstStyle/>
        <a:p>
          <a:endParaRPr lang="en-US"/>
        </a:p>
      </dgm:t>
    </dgm:pt>
    <dgm:pt modelId="{D35235CD-26E3-3848-9A8F-947CB8190292}" type="pres">
      <dgm:prSet presAssocID="{12677831-9445-1D40-A3EA-2CF8D6986F36}" presName="sp" presStyleCnt="0"/>
      <dgm:spPr/>
    </dgm:pt>
    <dgm:pt modelId="{84FA1A1E-565B-9B46-89B4-8D5F21447DAB}" type="pres">
      <dgm:prSet presAssocID="{4DEF5D5F-E28C-6A41-BFCD-D4261C47502A}" presName="arrowAndChildren" presStyleCnt="0"/>
      <dgm:spPr/>
    </dgm:pt>
    <dgm:pt modelId="{A4E58538-D323-F641-A027-7E91DC44BEFA}" type="pres">
      <dgm:prSet presAssocID="{4DEF5D5F-E28C-6A41-BFCD-D4261C47502A}" presName="parentTextArrow" presStyleLbl="node1" presStyleIdx="3" presStyleCnt="6"/>
      <dgm:spPr/>
      <dgm:t>
        <a:bodyPr/>
        <a:lstStyle/>
        <a:p>
          <a:endParaRPr lang="en-US"/>
        </a:p>
      </dgm:t>
    </dgm:pt>
    <dgm:pt modelId="{195C0D64-9066-4E42-A252-27946EC4F6F9}" type="pres">
      <dgm:prSet presAssocID="{66EA16EE-391B-F943-813D-F4947B05B283}" presName="sp" presStyleCnt="0"/>
      <dgm:spPr/>
    </dgm:pt>
    <dgm:pt modelId="{942C2291-8835-1B4C-8825-B52AF94AC761}" type="pres">
      <dgm:prSet presAssocID="{E2F9C360-8A94-8844-809C-E2968762EC77}" presName="arrowAndChildren" presStyleCnt="0"/>
      <dgm:spPr/>
    </dgm:pt>
    <dgm:pt modelId="{91902FAA-1B16-F54A-8B43-953A11034D87}" type="pres">
      <dgm:prSet presAssocID="{E2F9C360-8A94-8844-809C-E2968762EC77}" presName="parentTextArrow" presStyleLbl="node1" presStyleIdx="4" presStyleCnt="6"/>
      <dgm:spPr/>
      <dgm:t>
        <a:bodyPr/>
        <a:lstStyle/>
        <a:p>
          <a:endParaRPr lang="en-US"/>
        </a:p>
      </dgm:t>
    </dgm:pt>
    <dgm:pt modelId="{C3212A1B-CD3C-DD4F-A067-FABB8D0E4A0E}" type="pres">
      <dgm:prSet presAssocID="{7CB990C3-7050-4E44-A0A6-32DE7248970C}" presName="sp" presStyleCnt="0"/>
      <dgm:spPr/>
    </dgm:pt>
    <dgm:pt modelId="{D0AE937F-F97C-7647-8F4C-58C673801DBA}" type="pres">
      <dgm:prSet presAssocID="{49E26339-9125-F545-8917-B8A2BAD2FC48}" presName="arrowAndChildren" presStyleCnt="0"/>
      <dgm:spPr/>
    </dgm:pt>
    <dgm:pt modelId="{E026738D-1EFA-AD49-B384-C1351A2F5836}" type="pres">
      <dgm:prSet presAssocID="{49E26339-9125-F545-8917-B8A2BAD2FC48}" presName="parentTextArrow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D9581304-026C-1B47-8067-A90A72D76F14}" srcId="{B8E49854-7B3E-694C-B5AB-675F6F76D1A9}" destId="{E2F9C360-8A94-8844-809C-E2968762EC77}" srcOrd="1" destOrd="0" parTransId="{C5556571-4065-8044-9B7D-DA21F46E1870}" sibTransId="{66EA16EE-391B-F943-813D-F4947B05B283}"/>
    <dgm:cxn modelId="{E31D6C46-4132-684A-ACA7-5DEFB8BAAF9C}" type="presOf" srcId="{B8E49854-7B3E-694C-B5AB-675F6F76D1A9}" destId="{8C1B8100-1658-F24C-9DEB-73A131B67EE7}" srcOrd="0" destOrd="0" presId="urn:microsoft.com/office/officeart/2005/8/layout/process4"/>
    <dgm:cxn modelId="{ABB5F191-AD7C-6240-B2D4-8678CE92D73A}" srcId="{B8E49854-7B3E-694C-B5AB-675F6F76D1A9}" destId="{DA2B1826-2FA7-5045-A791-02B6F0F33864}" srcOrd="3" destOrd="0" parTransId="{4CF72866-EA39-8747-A7CB-1423FABDF70E}" sibTransId="{639AD0C3-4CE0-1547-AD95-490E575A9CA2}"/>
    <dgm:cxn modelId="{6C9F4779-59D4-884D-A890-D268C19FE554}" type="presOf" srcId="{4DEF5D5F-E28C-6A41-BFCD-D4261C47502A}" destId="{A4E58538-D323-F641-A027-7E91DC44BEFA}" srcOrd="0" destOrd="0" presId="urn:microsoft.com/office/officeart/2005/8/layout/process4"/>
    <dgm:cxn modelId="{3E2E0172-E883-584E-95AE-410C5F196391}" srcId="{B8E49854-7B3E-694C-B5AB-675F6F76D1A9}" destId="{49E26339-9125-F545-8917-B8A2BAD2FC48}" srcOrd="0" destOrd="0" parTransId="{7A9CCFCD-F0B1-C74A-AAF1-22717EF9B3C6}" sibTransId="{7CB990C3-7050-4E44-A0A6-32DE7248970C}"/>
    <dgm:cxn modelId="{A6E9CB2B-C108-C74A-A263-4009DD620965}" srcId="{B8E49854-7B3E-694C-B5AB-675F6F76D1A9}" destId="{4DEF5D5F-E28C-6A41-BFCD-D4261C47502A}" srcOrd="2" destOrd="0" parTransId="{28469A86-EC68-A148-9227-05FAF46447CC}" sibTransId="{12677831-9445-1D40-A3EA-2CF8D6986F36}"/>
    <dgm:cxn modelId="{EBE81542-D9FE-704E-BDBB-7C76E75F8D02}" type="presOf" srcId="{DA2B1826-2FA7-5045-A791-02B6F0F33864}" destId="{A09F1E75-F6B9-D245-9A49-59CFD1FB726E}" srcOrd="0" destOrd="0" presId="urn:microsoft.com/office/officeart/2005/8/layout/process4"/>
    <dgm:cxn modelId="{4394A401-8CAC-114E-81F0-7269344CF8F1}" type="presOf" srcId="{49E26339-9125-F545-8917-B8A2BAD2FC48}" destId="{E026738D-1EFA-AD49-B384-C1351A2F5836}" srcOrd="0" destOrd="0" presId="urn:microsoft.com/office/officeart/2005/8/layout/process4"/>
    <dgm:cxn modelId="{602BE286-0805-9842-9861-507B7458080C}" srcId="{B8E49854-7B3E-694C-B5AB-675F6F76D1A9}" destId="{279BF39B-FBB4-BA45-8547-734A1369D34D}" srcOrd="4" destOrd="0" parTransId="{408A1DA4-9E0E-DF44-94EA-E77B3163F053}" sibTransId="{1273C465-46B5-1E4B-AD9C-ECE19EF5C27F}"/>
    <dgm:cxn modelId="{8996115A-B93D-8D42-96BD-8B132E471838}" type="presOf" srcId="{279BF39B-FBB4-BA45-8547-734A1369D34D}" destId="{863C6181-260E-D547-AE01-F9D96751C423}" srcOrd="0" destOrd="0" presId="urn:microsoft.com/office/officeart/2005/8/layout/process4"/>
    <dgm:cxn modelId="{A34D7CF7-EA6C-834E-AC9C-A8A203BC932D}" type="presOf" srcId="{E2F9C360-8A94-8844-809C-E2968762EC77}" destId="{91902FAA-1B16-F54A-8B43-953A11034D87}" srcOrd="0" destOrd="0" presId="urn:microsoft.com/office/officeart/2005/8/layout/process4"/>
    <dgm:cxn modelId="{D5E0419E-7563-7249-8DCE-BB1DA5DA9B91}" srcId="{B8E49854-7B3E-694C-B5AB-675F6F76D1A9}" destId="{B94AD876-A0D7-F048-8565-82AEC2C4D0AB}" srcOrd="5" destOrd="0" parTransId="{DC2C565A-9C52-D94A-81D8-5072C7EDB884}" sibTransId="{D80B2766-D705-8C4F-BF12-E8BFD1B1404E}"/>
    <dgm:cxn modelId="{F7D9C983-02BD-5642-A601-C11908BBE843}" type="presOf" srcId="{B94AD876-A0D7-F048-8565-82AEC2C4D0AB}" destId="{093605F2-CFE0-C64D-9084-CFEB9E8076FF}" srcOrd="0" destOrd="0" presId="urn:microsoft.com/office/officeart/2005/8/layout/process4"/>
    <dgm:cxn modelId="{793725BA-6697-CA44-81F5-53BD637423E5}" type="presParOf" srcId="{8C1B8100-1658-F24C-9DEB-73A131B67EE7}" destId="{8B851955-06B3-1046-B361-D4679D584284}" srcOrd="0" destOrd="0" presId="urn:microsoft.com/office/officeart/2005/8/layout/process4"/>
    <dgm:cxn modelId="{89206212-8B40-6A40-BF98-0CA4AF02E3D9}" type="presParOf" srcId="{8B851955-06B3-1046-B361-D4679D584284}" destId="{093605F2-CFE0-C64D-9084-CFEB9E8076FF}" srcOrd="0" destOrd="0" presId="urn:microsoft.com/office/officeart/2005/8/layout/process4"/>
    <dgm:cxn modelId="{F50A8C36-FF34-994D-BAC6-0DA9694DF61C}" type="presParOf" srcId="{8C1B8100-1658-F24C-9DEB-73A131B67EE7}" destId="{DD0CA3B4-CDCC-FE49-8A5C-32BAEB6C66C3}" srcOrd="1" destOrd="0" presId="urn:microsoft.com/office/officeart/2005/8/layout/process4"/>
    <dgm:cxn modelId="{5048454A-CAAB-8449-9313-B9F40E45E925}" type="presParOf" srcId="{8C1B8100-1658-F24C-9DEB-73A131B67EE7}" destId="{64FB7DE5-A52D-B347-9558-79AC4C4B4E6E}" srcOrd="2" destOrd="0" presId="urn:microsoft.com/office/officeart/2005/8/layout/process4"/>
    <dgm:cxn modelId="{5BBA3F88-06B6-CE48-B930-06D56FE13FAC}" type="presParOf" srcId="{64FB7DE5-A52D-B347-9558-79AC4C4B4E6E}" destId="{863C6181-260E-D547-AE01-F9D96751C423}" srcOrd="0" destOrd="0" presId="urn:microsoft.com/office/officeart/2005/8/layout/process4"/>
    <dgm:cxn modelId="{46BEA157-7F37-1249-8445-2C87CE0CD7FC}" type="presParOf" srcId="{8C1B8100-1658-F24C-9DEB-73A131B67EE7}" destId="{E577D1BF-1A94-F346-8B5A-96EEEBF9B381}" srcOrd="3" destOrd="0" presId="urn:microsoft.com/office/officeart/2005/8/layout/process4"/>
    <dgm:cxn modelId="{24401673-910C-8640-AD20-FCBA40990FFB}" type="presParOf" srcId="{8C1B8100-1658-F24C-9DEB-73A131B67EE7}" destId="{D114A6A1-06E9-4D48-A47B-835CCEC7014B}" srcOrd="4" destOrd="0" presId="urn:microsoft.com/office/officeart/2005/8/layout/process4"/>
    <dgm:cxn modelId="{39652DAA-B9B3-414D-B73C-B2F2151B0CA0}" type="presParOf" srcId="{D114A6A1-06E9-4D48-A47B-835CCEC7014B}" destId="{A09F1E75-F6B9-D245-9A49-59CFD1FB726E}" srcOrd="0" destOrd="0" presId="urn:microsoft.com/office/officeart/2005/8/layout/process4"/>
    <dgm:cxn modelId="{644C02E9-56CF-BB4F-9492-6EBD7C5FC0F5}" type="presParOf" srcId="{8C1B8100-1658-F24C-9DEB-73A131B67EE7}" destId="{D35235CD-26E3-3848-9A8F-947CB8190292}" srcOrd="5" destOrd="0" presId="urn:microsoft.com/office/officeart/2005/8/layout/process4"/>
    <dgm:cxn modelId="{A2A27AC7-9162-704C-AE7A-0E6FBA8DC0B0}" type="presParOf" srcId="{8C1B8100-1658-F24C-9DEB-73A131B67EE7}" destId="{84FA1A1E-565B-9B46-89B4-8D5F21447DAB}" srcOrd="6" destOrd="0" presId="urn:microsoft.com/office/officeart/2005/8/layout/process4"/>
    <dgm:cxn modelId="{4649DB20-792A-8045-B41C-4D6AC6310BE2}" type="presParOf" srcId="{84FA1A1E-565B-9B46-89B4-8D5F21447DAB}" destId="{A4E58538-D323-F641-A027-7E91DC44BEFA}" srcOrd="0" destOrd="0" presId="urn:microsoft.com/office/officeart/2005/8/layout/process4"/>
    <dgm:cxn modelId="{0011C3C5-3A3A-6D4C-BE23-A0B1380D02B9}" type="presParOf" srcId="{8C1B8100-1658-F24C-9DEB-73A131B67EE7}" destId="{195C0D64-9066-4E42-A252-27946EC4F6F9}" srcOrd="7" destOrd="0" presId="urn:microsoft.com/office/officeart/2005/8/layout/process4"/>
    <dgm:cxn modelId="{BE778585-72C9-AD4E-81D9-512271640C39}" type="presParOf" srcId="{8C1B8100-1658-F24C-9DEB-73A131B67EE7}" destId="{942C2291-8835-1B4C-8825-B52AF94AC761}" srcOrd="8" destOrd="0" presId="urn:microsoft.com/office/officeart/2005/8/layout/process4"/>
    <dgm:cxn modelId="{CFADF97D-8CF4-E540-B26B-F781491D319A}" type="presParOf" srcId="{942C2291-8835-1B4C-8825-B52AF94AC761}" destId="{91902FAA-1B16-F54A-8B43-953A11034D87}" srcOrd="0" destOrd="0" presId="urn:microsoft.com/office/officeart/2005/8/layout/process4"/>
    <dgm:cxn modelId="{1990A724-A8C7-234B-966B-996E02B44F8B}" type="presParOf" srcId="{8C1B8100-1658-F24C-9DEB-73A131B67EE7}" destId="{C3212A1B-CD3C-DD4F-A067-FABB8D0E4A0E}" srcOrd="9" destOrd="0" presId="urn:microsoft.com/office/officeart/2005/8/layout/process4"/>
    <dgm:cxn modelId="{1358C8E9-E33F-F94E-8960-0318547138A6}" type="presParOf" srcId="{8C1B8100-1658-F24C-9DEB-73A131B67EE7}" destId="{D0AE937F-F97C-7647-8F4C-58C673801DBA}" srcOrd="10" destOrd="0" presId="urn:microsoft.com/office/officeart/2005/8/layout/process4"/>
    <dgm:cxn modelId="{D2A24561-1891-9B4B-AA00-CCFC21A8584D}" type="presParOf" srcId="{D0AE937F-F97C-7647-8F4C-58C673801DBA}" destId="{E026738D-1EFA-AD49-B384-C1351A2F5836}" srcOrd="0" destOrd="0" presId="urn:microsoft.com/office/officeart/2005/8/layout/process4"/>
  </dgm:cxnLst>
  <dgm:bg>
    <a:solidFill>
      <a:srgbClr val="FFFFFF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E49854-7B3E-694C-B5AB-675F6F76D1A9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E26339-9125-F545-8917-B8A2BAD2FC48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Obtain Object Measurements</a:t>
          </a:r>
          <a:endParaRPr lang="en-US" dirty="0">
            <a:solidFill>
              <a:srgbClr val="000000"/>
            </a:solidFill>
          </a:endParaRPr>
        </a:p>
      </dgm:t>
    </dgm:pt>
    <dgm:pt modelId="{7A9CCFCD-F0B1-C74A-AAF1-22717EF9B3C6}" type="parTrans" cxnId="{3E2E0172-E883-584E-95AE-410C5F196391}">
      <dgm:prSet/>
      <dgm:spPr/>
      <dgm:t>
        <a:bodyPr/>
        <a:lstStyle/>
        <a:p>
          <a:endParaRPr lang="en-US"/>
        </a:p>
      </dgm:t>
    </dgm:pt>
    <dgm:pt modelId="{7CB990C3-7050-4E44-A0A6-32DE7248970C}" type="sibTrans" cxnId="{3E2E0172-E883-584E-95AE-410C5F196391}">
      <dgm:prSet/>
      <dgm:spPr/>
      <dgm:t>
        <a:bodyPr/>
        <a:lstStyle/>
        <a:p>
          <a:endParaRPr lang="en-US"/>
        </a:p>
      </dgm:t>
    </dgm:pt>
    <dgm:pt modelId="{E2F9C360-8A94-8844-809C-E2968762EC77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Generate Hypotheses </a:t>
          </a:r>
          <a:endParaRPr lang="en-US" dirty="0">
            <a:solidFill>
              <a:srgbClr val="000000"/>
            </a:solidFill>
          </a:endParaRPr>
        </a:p>
      </dgm:t>
    </dgm:pt>
    <dgm:pt modelId="{C5556571-4065-8044-9B7D-DA21F46E1870}" type="parTrans" cxnId="{D9581304-026C-1B47-8067-A90A72D76F14}">
      <dgm:prSet/>
      <dgm:spPr/>
      <dgm:t>
        <a:bodyPr/>
        <a:lstStyle/>
        <a:p>
          <a:endParaRPr lang="en-US"/>
        </a:p>
      </dgm:t>
    </dgm:pt>
    <dgm:pt modelId="{66EA16EE-391B-F943-813D-F4947B05B283}" type="sibTrans" cxnId="{D9581304-026C-1B47-8067-A90A72D76F14}">
      <dgm:prSet/>
      <dgm:spPr/>
      <dgm:t>
        <a:bodyPr/>
        <a:lstStyle/>
        <a:p>
          <a:endParaRPr lang="en-US"/>
        </a:p>
      </dgm:t>
    </dgm:pt>
    <dgm:pt modelId="{4DEF5D5F-E28C-6A41-BFCD-D4261C47502A}">
      <dgm:prSet/>
      <dgm:spPr>
        <a:solidFill>
          <a:srgbClr val="CCFFCC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Prune Hypotheses</a:t>
          </a:r>
          <a:endParaRPr lang="en-US" dirty="0">
            <a:solidFill>
              <a:srgbClr val="000000"/>
            </a:solidFill>
          </a:endParaRPr>
        </a:p>
      </dgm:t>
    </dgm:pt>
    <dgm:pt modelId="{28469A86-EC68-A148-9227-05FAF46447CC}" type="parTrans" cxnId="{A6E9CB2B-C108-C74A-A263-4009DD620965}">
      <dgm:prSet/>
      <dgm:spPr/>
      <dgm:t>
        <a:bodyPr/>
        <a:lstStyle/>
        <a:p>
          <a:endParaRPr lang="en-US"/>
        </a:p>
      </dgm:t>
    </dgm:pt>
    <dgm:pt modelId="{12677831-9445-1D40-A3EA-2CF8D6986F36}" type="sibTrans" cxnId="{A6E9CB2B-C108-C74A-A263-4009DD620965}">
      <dgm:prSet/>
      <dgm:spPr/>
      <dgm:t>
        <a:bodyPr/>
        <a:lstStyle/>
        <a:p>
          <a:endParaRPr lang="en-US"/>
        </a:p>
      </dgm:t>
    </dgm:pt>
    <dgm:pt modelId="{DA2B1826-2FA7-5045-A791-02B6F0F33864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Correlate Hypotheses with Previous Feasible Tracks</a:t>
          </a:r>
          <a:endParaRPr lang="en-US" dirty="0">
            <a:solidFill>
              <a:srgbClr val="000000"/>
            </a:solidFill>
          </a:endParaRPr>
        </a:p>
      </dgm:t>
    </dgm:pt>
    <dgm:pt modelId="{4CF72866-EA39-8747-A7CB-1423FABDF70E}" type="parTrans" cxnId="{ABB5F191-AD7C-6240-B2D4-8678CE92D73A}">
      <dgm:prSet/>
      <dgm:spPr/>
      <dgm:t>
        <a:bodyPr/>
        <a:lstStyle/>
        <a:p>
          <a:endParaRPr lang="en-US"/>
        </a:p>
      </dgm:t>
    </dgm:pt>
    <dgm:pt modelId="{639AD0C3-4CE0-1547-AD95-490E575A9CA2}" type="sibTrans" cxnId="{ABB5F191-AD7C-6240-B2D4-8678CE92D73A}">
      <dgm:prSet/>
      <dgm:spPr/>
      <dgm:t>
        <a:bodyPr/>
        <a:lstStyle/>
        <a:p>
          <a:endParaRPr lang="en-US"/>
        </a:p>
      </dgm:t>
    </dgm:pt>
    <dgm:pt modelId="{279BF39B-FBB4-BA45-8547-734A1369D34D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Prune Feasible Tracks</a:t>
          </a:r>
          <a:endParaRPr lang="en-US" dirty="0">
            <a:solidFill>
              <a:srgbClr val="000000"/>
            </a:solidFill>
          </a:endParaRPr>
        </a:p>
      </dgm:t>
    </dgm:pt>
    <dgm:pt modelId="{408A1DA4-9E0E-DF44-94EA-E77B3163F053}" type="parTrans" cxnId="{602BE286-0805-9842-9861-507B7458080C}">
      <dgm:prSet/>
      <dgm:spPr/>
      <dgm:t>
        <a:bodyPr/>
        <a:lstStyle/>
        <a:p>
          <a:endParaRPr lang="en-US"/>
        </a:p>
      </dgm:t>
    </dgm:pt>
    <dgm:pt modelId="{1273C465-46B5-1E4B-AD9C-ECE19EF5C27F}" type="sibTrans" cxnId="{602BE286-0805-9842-9861-507B7458080C}">
      <dgm:prSet/>
      <dgm:spPr/>
      <dgm:t>
        <a:bodyPr/>
        <a:lstStyle/>
        <a:p>
          <a:endParaRPr lang="en-US"/>
        </a:p>
      </dgm:t>
    </dgm:pt>
    <dgm:pt modelId="{B94AD876-A0D7-F048-8565-82AEC2C4D0AB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Publish Confirmed Tracks</a:t>
          </a:r>
          <a:endParaRPr lang="en-US" dirty="0">
            <a:solidFill>
              <a:srgbClr val="000000"/>
            </a:solidFill>
          </a:endParaRPr>
        </a:p>
      </dgm:t>
    </dgm:pt>
    <dgm:pt modelId="{DC2C565A-9C52-D94A-81D8-5072C7EDB884}" type="parTrans" cxnId="{D5E0419E-7563-7249-8DCE-BB1DA5DA9B91}">
      <dgm:prSet/>
      <dgm:spPr/>
      <dgm:t>
        <a:bodyPr/>
        <a:lstStyle/>
        <a:p>
          <a:endParaRPr lang="en-US"/>
        </a:p>
      </dgm:t>
    </dgm:pt>
    <dgm:pt modelId="{D80B2766-D705-8C4F-BF12-E8BFD1B1404E}" type="sibTrans" cxnId="{D5E0419E-7563-7249-8DCE-BB1DA5DA9B91}">
      <dgm:prSet/>
      <dgm:spPr/>
      <dgm:t>
        <a:bodyPr/>
        <a:lstStyle/>
        <a:p>
          <a:endParaRPr lang="en-US"/>
        </a:p>
      </dgm:t>
    </dgm:pt>
    <dgm:pt modelId="{8C1B8100-1658-F24C-9DEB-73A131B67EE7}" type="pres">
      <dgm:prSet presAssocID="{B8E49854-7B3E-694C-B5AB-675F6F76D1A9}" presName="Name0" presStyleCnt="0">
        <dgm:presLayoutVars>
          <dgm:dir/>
          <dgm:animLvl val="lvl"/>
          <dgm:resizeHandles val="exact"/>
        </dgm:presLayoutVars>
      </dgm:prSet>
      <dgm:spPr/>
    </dgm:pt>
    <dgm:pt modelId="{8B851955-06B3-1046-B361-D4679D584284}" type="pres">
      <dgm:prSet presAssocID="{B94AD876-A0D7-F048-8565-82AEC2C4D0AB}" presName="boxAndChildren" presStyleCnt="0"/>
      <dgm:spPr/>
    </dgm:pt>
    <dgm:pt modelId="{093605F2-CFE0-C64D-9084-CFEB9E8076FF}" type="pres">
      <dgm:prSet presAssocID="{B94AD876-A0D7-F048-8565-82AEC2C4D0AB}" presName="parentTextBox" presStyleLbl="node1" presStyleIdx="0" presStyleCnt="6"/>
      <dgm:spPr/>
    </dgm:pt>
    <dgm:pt modelId="{DD0CA3B4-CDCC-FE49-8A5C-32BAEB6C66C3}" type="pres">
      <dgm:prSet presAssocID="{1273C465-46B5-1E4B-AD9C-ECE19EF5C27F}" presName="sp" presStyleCnt="0"/>
      <dgm:spPr/>
    </dgm:pt>
    <dgm:pt modelId="{64FB7DE5-A52D-B347-9558-79AC4C4B4E6E}" type="pres">
      <dgm:prSet presAssocID="{279BF39B-FBB4-BA45-8547-734A1369D34D}" presName="arrowAndChildren" presStyleCnt="0"/>
      <dgm:spPr/>
    </dgm:pt>
    <dgm:pt modelId="{863C6181-260E-D547-AE01-F9D96751C423}" type="pres">
      <dgm:prSet presAssocID="{279BF39B-FBB4-BA45-8547-734A1369D34D}" presName="parentTextArrow" presStyleLbl="node1" presStyleIdx="1" presStyleCnt="6"/>
      <dgm:spPr/>
      <dgm:t>
        <a:bodyPr/>
        <a:lstStyle/>
        <a:p>
          <a:endParaRPr lang="en-US"/>
        </a:p>
      </dgm:t>
    </dgm:pt>
    <dgm:pt modelId="{E577D1BF-1A94-F346-8B5A-96EEEBF9B381}" type="pres">
      <dgm:prSet presAssocID="{639AD0C3-4CE0-1547-AD95-490E575A9CA2}" presName="sp" presStyleCnt="0"/>
      <dgm:spPr/>
    </dgm:pt>
    <dgm:pt modelId="{D114A6A1-06E9-4D48-A47B-835CCEC7014B}" type="pres">
      <dgm:prSet presAssocID="{DA2B1826-2FA7-5045-A791-02B6F0F33864}" presName="arrowAndChildren" presStyleCnt="0"/>
      <dgm:spPr/>
    </dgm:pt>
    <dgm:pt modelId="{A09F1E75-F6B9-D245-9A49-59CFD1FB726E}" type="pres">
      <dgm:prSet presAssocID="{DA2B1826-2FA7-5045-A791-02B6F0F33864}" presName="parentTextArrow" presStyleLbl="node1" presStyleIdx="2" presStyleCnt="6"/>
      <dgm:spPr/>
      <dgm:t>
        <a:bodyPr/>
        <a:lstStyle/>
        <a:p>
          <a:endParaRPr lang="en-US"/>
        </a:p>
      </dgm:t>
    </dgm:pt>
    <dgm:pt modelId="{D35235CD-26E3-3848-9A8F-947CB8190292}" type="pres">
      <dgm:prSet presAssocID="{12677831-9445-1D40-A3EA-2CF8D6986F36}" presName="sp" presStyleCnt="0"/>
      <dgm:spPr/>
    </dgm:pt>
    <dgm:pt modelId="{84FA1A1E-565B-9B46-89B4-8D5F21447DAB}" type="pres">
      <dgm:prSet presAssocID="{4DEF5D5F-E28C-6A41-BFCD-D4261C47502A}" presName="arrowAndChildren" presStyleCnt="0"/>
      <dgm:spPr/>
    </dgm:pt>
    <dgm:pt modelId="{A4E58538-D323-F641-A027-7E91DC44BEFA}" type="pres">
      <dgm:prSet presAssocID="{4DEF5D5F-E28C-6A41-BFCD-D4261C47502A}" presName="parentTextArrow" presStyleLbl="node1" presStyleIdx="3" presStyleCnt="6"/>
      <dgm:spPr/>
      <dgm:t>
        <a:bodyPr/>
        <a:lstStyle/>
        <a:p>
          <a:endParaRPr lang="en-US"/>
        </a:p>
      </dgm:t>
    </dgm:pt>
    <dgm:pt modelId="{195C0D64-9066-4E42-A252-27946EC4F6F9}" type="pres">
      <dgm:prSet presAssocID="{66EA16EE-391B-F943-813D-F4947B05B283}" presName="sp" presStyleCnt="0"/>
      <dgm:spPr/>
    </dgm:pt>
    <dgm:pt modelId="{942C2291-8835-1B4C-8825-B52AF94AC761}" type="pres">
      <dgm:prSet presAssocID="{E2F9C360-8A94-8844-809C-E2968762EC77}" presName="arrowAndChildren" presStyleCnt="0"/>
      <dgm:spPr/>
    </dgm:pt>
    <dgm:pt modelId="{91902FAA-1B16-F54A-8B43-953A11034D87}" type="pres">
      <dgm:prSet presAssocID="{E2F9C360-8A94-8844-809C-E2968762EC77}" presName="parentTextArrow" presStyleLbl="node1" presStyleIdx="4" presStyleCnt="6"/>
      <dgm:spPr/>
      <dgm:t>
        <a:bodyPr/>
        <a:lstStyle/>
        <a:p>
          <a:endParaRPr lang="en-US"/>
        </a:p>
      </dgm:t>
    </dgm:pt>
    <dgm:pt modelId="{C3212A1B-CD3C-DD4F-A067-FABB8D0E4A0E}" type="pres">
      <dgm:prSet presAssocID="{7CB990C3-7050-4E44-A0A6-32DE7248970C}" presName="sp" presStyleCnt="0"/>
      <dgm:spPr/>
    </dgm:pt>
    <dgm:pt modelId="{D0AE937F-F97C-7647-8F4C-58C673801DBA}" type="pres">
      <dgm:prSet presAssocID="{49E26339-9125-F545-8917-B8A2BAD2FC48}" presName="arrowAndChildren" presStyleCnt="0"/>
      <dgm:spPr/>
    </dgm:pt>
    <dgm:pt modelId="{E026738D-1EFA-AD49-B384-C1351A2F5836}" type="pres">
      <dgm:prSet presAssocID="{49E26339-9125-F545-8917-B8A2BAD2FC48}" presName="parentTextArrow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D9581304-026C-1B47-8067-A90A72D76F14}" srcId="{B8E49854-7B3E-694C-B5AB-675F6F76D1A9}" destId="{E2F9C360-8A94-8844-809C-E2968762EC77}" srcOrd="1" destOrd="0" parTransId="{C5556571-4065-8044-9B7D-DA21F46E1870}" sibTransId="{66EA16EE-391B-F943-813D-F4947B05B283}"/>
    <dgm:cxn modelId="{13BA24A9-FF22-E14A-9C11-A7DDEABBFC8D}" type="presOf" srcId="{B8E49854-7B3E-694C-B5AB-675F6F76D1A9}" destId="{8C1B8100-1658-F24C-9DEB-73A131B67EE7}" srcOrd="0" destOrd="0" presId="urn:microsoft.com/office/officeart/2005/8/layout/process4"/>
    <dgm:cxn modelId="{5679A20E-34FD-7B41-8DE4-A8DCC997B663}" type="presOf" srcId="{DA2B1826-2FA7-5045-A791-02B6F0F33864}" destId="{A09F1E75-F6B9-D245-9A49-59CFD1FB726E}" srcOrd="0" destOrd="0" presId="urn:microsoft.com/office/officeart/2005/8/layout/process4"/>
    <dgm:cxn modelId="{ABB5F191-AD7C-6240-B2D4-8678CE92D73A}" srcId="{B8E49854-7B3E-694C-B5AB-675F6F76D1A9}" destId="{DA2B1826-2FA7-5045-A791-02B6F0F33864}" srcOrd="3" destOrd="0" parTransId="{4CF72866-EA39-8747-A7CB-1423FABDF70E}" sibTransId="{639AD0C3-4CE0-1547-AD95-490E575A9CA2}"/>
    <dgm:cxn modelId="{3E2E0172-E883-584E-95AE-410C5F196391}" srcId="{B8E49854-7B3E-694C-B5AB-675F6F76D1A9}" destId="{49E26339-9125-F545-8917-B8A2BAD2FC48}" srcOrd="0" destOrd="0" parTransId="{7A9CCFCD-F0B1-C74A-AAF1-22717EF9B3C6}" sibTransId="{7CB990C3-7050-4E44-A0A6-32DE7248970C}"/>
    <dgm:cxn modelId="{83FF3CCE-CA72-AE4E-BE37-1987D9DF5FC1}" type="presOf" srcId="{E2F9C360-8A94-8844-809C-E2968762EC77}" destId="{91902FAA-1B16-F54A-8B43-953A11034D87}" srcOrd="0" destOrd="0" presId="urn:microsoft.com/office/officeart/2005/8/layout/process4"/>
    <dgm:cxn modelId="{A6E9CB2B-C108-C74A-A263-4009DD620965}" srcId="{B8E49854-7B3E-694C-B5AB-675F6F76D1A9}" destId="{4DEF5D5F-E28C-6A41-BFCD-D4261C47502A}" srcOrd="2" destOrd="0" parTransId="{28469A86-EC68-A148-9227-05FAF46447CC}" sibTransId="{12677831-9445-1D40-A3EA-2CF8D6986F36}"/>
    <dgm:cxn modelId="{4CD80823-3B79-9444-B63F-F7439093D86B}" type="presOf" srcId="{B94AD876-A0D7-F048-8565-82AEC2C4D0AB}" destId="{093605F2-CFE0-C64D-9084-CFEB9E8076FF}" srcOrd="0" destOrd="0" presId="urn:microsoft.com/office/officeart/2005/8/layout/process4"/>
    <dgm:cxn modelId="{602BE286-0805-9842-9861-507B7458080C}" srcId="{B8E49854-7B3E-694C-B5AB-675F6F76D1A9}" destId="{279BF39B-FBB4-BA45-8547-734A1369D34D}" srcOrd="4" destOrd="0" parTransId="{408A1DA4-9E0E-DF44-94EA-E77B3163F053}" sibTransId="{1273C465-46B5-1E4B-AD9C-ECE19EF5C27F}"/>
    <dgm:cxn modelId="{827138DB-F699-F242-AAF8-866B4D8DF469}" type="presOf" srcId="{4DEF5D5F-E28C-6A41-BFCD-D4261C47502A}" destId="{A4E58538-D323-F641-A027-7E91DC44BEFA}" srcOrd="0" destOrd="0" presId="urn:microsoft.com/office/officeart/2005/8/layout/process4"/>
    <dgm:cxn modelId="{D5E0419E-7563-7249-8DCE-BB1DA5DA9B91}" srcId="{B8E49854-7B3E-694C-B5AB-675F6F76D1A9}" destId="{B94AD876-A0D7-F048-8565-82AEC2C4D0AB}" srcOrd="5" destOrd="0" parTransId="{DC2C565A-9C52-D94A-81D8-5072C7EDB884}" sibTransId="{D80B2766-D705-8C4F-BF12-E8BFD1B1404E}"/>
    <dgm:cxn modelId="{8072371E-0B48-6443-B88E-B841BB4487AB}" type="presOf" srcId="{279BF39B-FBB4-BA45-8547-734A1369D34D}" destId="{863C6181-260E-D547-AE01-F9D96751C423}" srcOrd="0" destOrd="0" presId="urn:microsoft.com/office/officeart/2005/8/layout/process4"/>
    <dgm:cxn modelId="{3A58B1A3-1558-054E-8844-029D3C37CF05}" type="presOf" srcId="{49E26339-9125-F545-8917-B8A2BAD2FC48}" destId="{E026738D-1EFA-AD49-B384-C1351A2F5836}" srcOrd="0" destOrd="0" presId="urn:microsoft.com/office/officeart/2005/8/layout/process4"/>
    <dgm:cxn modelId="{A18246BF-84F6-5245-BBC7-B300737B7560}" type="presParOf" srcId="{8C1B8100-1658-F24C-9DEB-73A131B67EE7}" destId="{8B851955-06B3-1046-B361-D4679D584284}" srcOrd="0" destOrd="0" presId="urn:microsoft.com/office/officeart/2005/8/layout/process4"/>
    <dgm:cxn modelId="{B6427E35-B70D-FE49-847C-24FE66377330}" type="presParOf" srcId="{8B851955-06B3-1046-B361-D4679D584284}" destId="{093605F2-CFE0-C64D-9084-CFEB9E8076FF}" srcOrd="0" destOrd="0" presId="urn:microsoft.com/office/officeart/2005/8/layout/process4"/>
    <dgm:cxn modelId="{D132856C-2737-5849-A83F-B142145C8815}" type="presParOf" srcId="{8C1B8100-1658-F24C-9DEB-73A131B67EE7}" destId="{DD0CA3B4-CDCC-FE49-8A5C-32BAEB6C66C3}" srcOrd="1" destOrd="0" presId="urn:microsoft.com/office/officeart/2005/8/layout/process4"/>
    <dgm:cxn modelId="{29BBAFFE-AE77-B24F-AD39-228F20C515ED}" type="presParOf" srcId="{8C1B8100-1658-F24C-9DEB-73A131B67EE7}" destId="{64FB7DE5-A52D-B347-9558-79AC4C4B4E6E}" srcOrd="2" destOrd="0" presId="urn:microsoft.com/office/officeart/2005/8/layout/process4"/>
    <dgm:cxn modelId="{8C2DAEA8-3C2D-3B4C-907B-A247B8504765}" type="presParOf" srcId="{64FB7DE5-A52D-B347-9558-79AC4C4B4E6E}" destId="{863C6181-260E-D547-AE01-F9D96751C423}" srcOrd="0" destOrd="0" presId="urn:microsoft.com/office/officeart/2005/8/layout/process4"/>
    <dgm:cxn modelId="{FAC9B6CB-D7C2-2145-9F0E-742727D9FFC0}" type="presParOf" srcId="{8C1B8100-1658-F24C-9DEB-73A131B67EE7}" destId="{E577D1BF-1A94-F346-8B5A-96EEEBF9B381}" srcOrd="3" destOrd="0" presId="urn:microsoft.com/office/officeart/2005/8/layout/process4"/>
    <dgm:cxn modelId="{39417EC2-36AB-2B4C-9DC5-65E6A9EFD319}" type="presParOf" srcId="{8C1B8100-1658-F24C-9DEB-73A131B67EE7}" destId="{D114A6A1-06E9-4D48-A47B-835CCEC7014B}" srcOrd="4" destOrd="0" presId="urn:microsoft.com/office/officeart/2005/8/layout/process4"/>
    <dgm:cxn modelId="{C13FCC06-6D5F-CD4B-B52B-4BF7A87F4791}" type="presParOf" srcId="{D114A6A1-06E9-4D48-A47B-835CCEC7014B}" destId="{A09F1E75-F6B9-D245-9A49-59CFD1FB726E}" srcOrd="0" destOrd="0" presId="urn:microsoft.com/office/officeart/2005/8/layout/process4"/>
    <dgm:cxn modelId="{121FD573-E586-EA47-8C7F-A117C5804317}" type="presParOf" srcId="{8C1B8100-1658-F24C-9DEB-73A131B67EE7}" destId="{D35235CD-26E3-3848-9A8F-947CB8190292}" srcOrd="5" destOrd="0" presId="urn:microsoft.com/office/officeart/2005/8/layout/process4"/>
    <dgm:cxn modelId="{089D4789-1C85-7348-B36D-BC52D2BAD6B9}" type="presParOf" srcId="{8C1B8100-1658-F24C-9DEB-73A131B67EE7}" destId="{84FA1A1E-565B-9B46-89B4-8D5F21447DAB}" srcOrd="6" destOrd="0" presId="urn:microsoft.com/office/officeart/2005/8/layout/process4"/>
    <dgm:cxn modelId="{D808C026-E55D-FF4D-B2D7-45778F292926}" type="presParOf" srcId="{84FA1A1E-565B-9B46-89B4-8D5F21447DAB}" destId="{A4E58538-D323-F641-A027-7E91DC44BEFA}" srcOrd="0" destOrd="0" presId="urn:microsoft.com/office/officeart/2005/8/layout/process4"/>
    <dgm:cxn modelId="{32EF83DF-0FF2-3946-8143-A2C405330638}" type="presParOf" srcId="{8C1B8100-1658-F24C-9DEB-73A131B67EE7}" destId="{195C0D64-9066-4E42-A252-27946EC4F6F9}" srcOrd="7" destOrd="0" presId="urn:microsoft.com/office/officeart/2005/8/layout/process4"/>
    <dgm:cxn modelId="{1A998417-C280-F347-8EBA-15AAC37E9A69}" type="presParOf" srcId="{8C1B8100-1658-F24C-9DEB-73A131B67EE7}" destId="{942C2291-8835-1B4C-8825-B52AF94AC761}" srcOrd="8" destOrd="0" presId="urn:microsoft.com/office/officeart/2005/8/layout/process4"/>
    <dgm:cxn modelId="{43E3C8B2-F898-DC45-B6D2-F636AC1AA3C2}" type="presParOf" srcId="{942C2291-8835-1B4C-8825-B52AF94AC761}" destId="{91902FAA-1B16-F54A-8B43-953A11034D87}" srcOrd="0" destOrd="0" presId="urn:microsoft.com/office/officeart/2005/8/layout/process4"/>
    <dgm:cxn modelId="{1C51D35A-1BEE-B046-9371-444D27715283}" type="presParOf" srcId="{8C1B8100-1658-F24C-9DEB-73A131B67EE7}" destId="{C3212A1B-CD3C-DD4F-A067-FABB8D0E4A0E}" srcOrd="9" destOrd="0" presId="urn:microsoft.com/office/officeart/2005/8/layout/process4"/>
    <dgm:cxn modelId="{491D0A92-BC1B-674E-AF2C-F7993A54495D}" type="presParOf" srcId="{8C1B8100-1658-F24C-9DEB-73A131B67EE7}" destId="{D0AE937F-F97C-7647-8F4C-58C673801DBA}" srcOrd="10" destOrd="0" presId="urn:microsoft.com/office/officeart/2005/8/layout/process4"/>
    <dgm:cxn modelId="{85367D20-8CE4-304B-B306-273320445DAD}" type="presParOf" srcId="{D0AE937F-F97C-7647-8F4C-58C673801DBA}" destId="{E026738D-1EFA-AD49-B384-C1351A2F5836}" srcOrd="0" destOrd="0" presId="urn:microsoft.com/office/officeart/2005/8/layout/process4"/>
  </dgm:cxnLst>
  <dgm:bg>
    <a:solidFill>
      <a:srgbClr val="FFFFFF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E49854-7B3E-694C-B5AB-675F6F76D1A9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E26339-9125-F545-8917-B8A2BAD2FC48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Obtain Object Measurements</a:t>
          </a:r>
          <a:endParaRPr lang="en-US" dirty="0">
            <a:solidFill>
              <a:srgbClr val="000000"/>
            </a:solidFill>
          </a:endParaRPr>
        </a:p>
      </dgm:t>
    </dgm:pt>
    <dgm:pt modelId="{7A9CCFCD-F0B1-C74A-AAF1-22717EF9B3C6}" type="parTrans" cxnId="{3E2E0172-E883-584E-95AE-410C5F196391}">
      <dgm:prSet/>
      <dgm:spPr/>
      <dgm:t>
        <a:bodyPr/>
        <a:lstStyle/>
        <a:p>
          <a:endParaRPr lang="en-US"/>
        </a:p>
      </dgm:t>
    </dgm:pt>
    <dgm:pt modelId="{7CB990C3-7050-4E44-A0A6-32DE7248970C}" type="sibTrans" cxnId="{3E2E0172-E883-584E-95AE-410C5F196391}">
      <dgm:prSet/>
      <dgm:spPr/>
      <dgm:t>
        <a:bodyPr/>
        <a:lstStyle/>
        <a:p>
          <a:endParaRPr lang="en-US"/>
        </a:p>
      </dgm:t>
    </dgm:pt>
    <dgm:pt modelId="{E2F9C360-8A94-8844-809C-E2968762EC77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Generate Hypotheses </a:t>
          </a:r>
          <a:endParaRPr lang="en-US" dirty="0">
            <a:solidFill>
              <a:srgbClr val="000000"/>
            </a:solidFill>
          </a:endParaRPr>
        </a:p>
      </dgm:t>
    </dgm:pt>
    <dgm:pt modelId="{C5556571-4065-8044-9B7D-DA21F46E1870}" type="parTrans" cxnId="{D9581304-026C-1B47-8067-A90A72D76F14}">
      <dgm:prSet/>
      <dgm:spPr/>
      <dgm:t>
        <a:bodyPr/>
        <a:lstStyle/>
        <a:p>
          <a:endParaRPr lang="en-US"/>
        </a:p>
      </dgm:t>
    </dgm:pt>
    <dgm:pt modelId="{66EA16EE-391B-F943-813D-F4947B05B283}" type="sibTrans" cxnId="{D9581304-026C-1B47-8067-A90A72D76F14}">
      <dgm:prSet/>
      <dgm:spPr/>
      <dgm:t>
        <a:bodyPr/>
        <a:lstStyle/>
        <a:p>
          <a:endParaRPr lang="en-US"/>
        </a:p>
      </dgm:t>
    </dgm:pt>
    <dgm:pt modelId="{4DEF5D5F-E28C-6A41-BFCD-D4261C47502A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Prune Hypotheses</a:t>
          </a:r>
          <a:endParaRPr lang="en-US" dirty="0">
            <a:solidFill>
              <a:srgbClr val="000000"/>
            </a:solidFill>
          </a:endParaRPr>
        </a:p>
      </dgm:t>
    </dgm:pt>
    <dgm:pt modelId="{28469A86-EC68-A148-9227-05FAF46447CC}" type="parTrans" cxnId="{A6E9CB2B-C108-C74A-A263-4009DD620965}">
      <dgm:prSet/>
      <dgm:spPr/>
      <dgm:t>
        <a:bodyPr/>
        <a:lstStyle/>
        <a:p>
          <a:endParaRPr lang="en-US"/>
        </a:p>
      </dgm:t>
    </dgm:pt>
    <dgm:pt modelId="{12677831-9445-1D40-A3EA-2CF8D6986F36}" type="sibTrans" cxnId="{A6E9CB2B-C108-C74A-A263-4009DD620965}">
      <dgm:prSet/>
      <dgm:spPr/>
      <dgm:t>
        <a:bodyPr/>
        <a:lstStyle/>
        <a:p>
          <a:endParaRPr lang="en-US"/>
        </a:p>
      </dgm:t>
    </dgm:pt>
    <dgm:pt modelId="{DA2B1826-2FA7-5045-A791-02B6F0F33864}">
      <dgm:prSet/>
      <dgm:spPr>
        <a:solidFill>
          <a:srgbClr val="CCFFCC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Correlate Hypotheses with Previous Feasible Tracks</a:t>
          </a:r>
          <a:endParaRPr lang="en-US" dirty="0">
            <a:solidFill>
              <a:srgbClr val="000000"/>
            </a:solidFill>
          </a:endParaRPr>
        </a:p>
      </dgm:t>
    </dgm:pt>
    <dgm:pt modelId="{4CF72866-EA39-8747-A7CB-1423FABDF70E}" type="parTrans" cxnId="{ABB5F191-AD7C-6240-B2D4-8678CE92D73A}">
      <dgm:prSet/>
      <dgm:spPr/>
      <dgm:t>
        <a:bodyPr/>
        <a:lstStyle/>
        <a:p>
          <a:endParaRPr lang="en-US"/>
        </a:p>
      </dgm:t>
    </dgm:pt>
    <dgm:pt modelId="{639AD0C3-4CE0-1547-AD95-490E575A9CA2}" type="sibTrans" cxnId="{ABB5F191-AD7C-6240-B2D4-8678CE92D73A}">
      <dgm:prSet/>
      <dgm:spPr/>
      <dgm:t>
        <a:bodyPr/>
        <a:lstStyle/>
        <a:p>
          <a:endParaRPr lang="en-US"/>
        </a:p>
      </dgm:t>
    </dgm:pt>
    <dgm:pt modelId="{279BF39B-FBB4-BA45-8547-734A1369D34D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Prune Feasible Tracks</a:t>
          </a:r>
          <a:endParaRPr lang="en-US" dirty="0">
            <a:solidFill>
              <a:srgbClr val="000000"/>
            </a:solidFill>
          </a:endParaRPr>
        </a:p>
      </dgm:t>
    </dgm:pt>
    <dgm:pt modelId="{408A1DA4-9E0E-DF44-94EA-E77B3163F053}" type="parTrans" cxnId="{602BE286-0805-9842-9861-507B7458080C}">
      <dgm:prSet/>
      <dgm:spPr/>
      <dgm:t>
        <a:bodyPr/>
        <a:lstStyle/>
        <a:p>
          <a:endParaRPr lang="en-US"/>
        </a:p>
      </dgm:t>
    </dgm:pt>
    <dgm:pt modelId="{1273C465-46B5-1E4B-AD9C-ECE19EF5C27F}" type="sibTrans" cxnId="{602BE286-0805-9842-9861-507B7458080C}">
      <dgm:prSet/>
      <dgm:spPr/>
      <dgm:t>
        <a:bodyPr/>
        <a:lstStyle/>
        <a:p>
          <a:endParaRPr lang="en-US"/>
        </a:p>
      </dgm:t>
    </dgm:pt>
    <dgm:pt modelId="{B94AD876-A0D7-F048-8565-82AEC2C4D0AB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Publish Confirmed Tracks</a:t>
          </a:r>
          <a:endParaRPr lang="en-US" dirty="0">
            <a:solidFill>
              <a:srgbClr val="000000"/>
            </a:solidFill>
          </a:endParaRPr>
        </a:p>
      </dgm:t>
    </dgm:pt>
    <dgm:pt modelId="{DC2C565A-9C52-D94A-81D8-5072C7EDB884}" type="parTrans" cxnId="{D5E0419E-7563-7249-8DCE-BB1DA5DA9B91}">
      <dgm:prSet/>
      <dgm:spPr/>
      <dgm:t>
        <a:bodyPr/>
        <a:lstStyle/>
        <a:p>
          <a:endParaRPr lang="en-US"/>
        </a:p>
      </dgm:t>
    </dgm:pt>
    <dgm:pt modelId="{D80B2766-D705-8C4F-BF12-E8BFD1B1404E}" type="sibTrans" cxnId="{D5E0419E-7563-7249-8DCE-BB1DA5DA9B91}">
      <dgm:prSet/>
      <dgm:spPr/>
      <dgm:t>
        <a:bodyPr/>
        <a:lstStyle/>
        <a:p>
          <a:endParaRPr lang="en-US"/>
        </a:p>
      </dgm:t>
    </dgm:pt>
    <dgm:pt modelId="{8C1B8100-1658-F24C-9DEB-73A131B67EE7}" type="pres">
      <dgm:prSet presAssocID="{B8E49854-7B3E-694C-B5AB-675F6F76D1A9}" presName="Name0" presStyleCnt="0">
        <dgm:presLayoutVars>
          <dgm:dir/>
          <dgm:animLvl val="lvl"/>
          <dgm:resizeHandles val="exact"/>
        </dgm:presLayoutVars>
      </dgm:prSet>
      <dgm:spPr/>
    </dgm:pt>
    <dgm:pt modelId="{8B851955-06B3-1046-B361-D4679D584284}" type="pres">
      <dgm:prSet presAssocID="{B94AD876-A0D7-F048-8565-82AEC2C4D0AB}" presName="boxAndChildren" presStyleCnt="0"/>
      <dgm:spPr/>
    </dgm:pt>
    <dgm:pt modelId="{093605F2-CFE0-C64D-9084-CFEB9E8076FF}" type="pres">
      <dgm:prSet presAssocID="{B94AD876-A0D7-F048-8565-82AEC2C4D0AB}" presName="parentTextBox" presStyleLbl="node1" presStyleIdx="0" presStyleCnt="6"/>
      <dgm:spPr/>
    </dgm:pt>
    <dgm:pt modelId="{DD0CA3B4-CDCC-FE49-8A5C-32BAEB6C66C3}" type="pres">
      <dgm:prSet presAssocID="{1273C465-46B5-1E4B-AD9C-ECE19EF5C27F}" presName="sp" presStyleCnt="0"/>
      <dgm:spPr/>
    </dgm:pt>
    <dgm:pt modelId="{64FB7DE5-A52D-B347-9558-79AC4C4B4E6E}" type="pres">
      <dgm:prSet presAssocID="{279BF39B-FBB4-BA45-8547-734A1369D34D}" presName="arrowAndChildren" presStyleCnt="0"/>
      <dgm:spPr/>
    </dgm:pt>
    <dgm:pt modelId="{863C6181-260E-D547-AE01-F9D96751C423}" type="pres">
      <dgm:prSet presAssocID="{279BF39B-FBB4-BA45-8547-734A1369D34D}" presName="parentTextArrow" presStyleLbl="node1" presStyleIdx="1" presStyleCnt="6"/>
      <dgm:spPr/>
      <dgm:t>
        <a:bodyPr/>
        <a:lstStyle/>
        <a:p>
          <a:endParaRPr lang="en-US"/>
        </a:p>
      </dgm:t>
    </dgm:pt>
    <dgm:pt modelId="{E577D1BF-1A94-F346-8B5A-96EEEBF9B381}" type="pres">
      <dgm:prSet presAssocID="{639AD0C3-4CE0-1547-AD95-490E575A9CA2}" presName="sp" presStyleCnt="0"/>
      <dgm:spPr/>
    </dgm:pt>
    <dgm:pt modelId="{D114A6A1-06E9-4D48-A47B-835CCEC7014B}" type="pres">
      <dgm:prSet presAssocID="{DA2B1826-2FA7-5045-A791-02B6F0F33864}" presName="arrowAndChildren" presStyleCnt="0"/>
      <dgm:spPr/>
    </dgm:pt>
    <dgm:pt modelId="{A09F1E75-F6B9-D245-9A49-59CFD1FB726E}" type="pres">
      <dgm:prSet presAssocID="{DA2B1826-2FA7-5045-A791-02B6F0F33864}" presName="parentTextArrow" presStyleLbl="node1" presStyleIdx="2" presStyleCnt="6"/>
      <dgm:spPr/>
      <dgm:t>
        <a:bodyPr/>
        <a:lstStyle/>
        <a:p>
          <a:endParaRPr lang="en-US"/>
        </a:p>
      </dgm:t>
    </dgm:pt>
    <dgm:pt modelId="{D35235CD-26E3-3848-9A8F-947CB8190292}" type="pres">
      <dgm:prSet presAssocID="{12677831-9445-1D40-A3EA-2CF8D6986F36}" presName="sp" presStyleCnt="0"/>
      <dgm:spPr/>
    </dgm:pt>
    <dgm:pt modelId="{84FA1A1E-565B-9B46-89B4-8D5F21447DAB}" type="pres">
      <dgm:prSet presAssocID="{4DEF5D5F-E28C-6A41-BFCD-D4261C47502A}" presName="arrowAndChildren" presStyleCnt="0"/>
      <dgm:spPr/>
    </dgm:pt>
    <dgm:pt modelId="{A4E58538-D323-F641-A027-7E91DC44BEFA}" type="pres">
      <dgm:prSet presAssocID="{4DEF5D5F-E28C-6A41-BFCD-D4261C47502A}" presName="parentTextArrow" presStyleLbl="node1" presStyleIdx="3" presStyleCnt="6"/>
      <dgm:spPr/>
      <dgm:t>
        <a:bodyPr/>
        <a:lstStyle/>
        <a:p>
          <a:endParaRPr lang="en-US"/>
        </a:p>
      </dgm:t>
    </dgm:pt>
    <dgm:pt modelId="{195C0D64-9066-4E42-A252-27946EC4F6F9}" type="pres">
      <dgm:prSet presAssocID="{66EA16EE-391B-F943-813D-F4947B05B283}" presName="sp" presStyleCnt="0"/>
      <dgm:spPr/>
    </dgm:pt>
    <dgm:pt modelId="{942C2291-8835-1B4C-8825-B52AF94AC761}" type="pres">
      <dgm:prSet presAssocID="{E2F9C360-8A94-8844-809C-E2968762EC77}" presName="arrowAndChildren" presStyleCnt="0"/>
      <dgm:spPr/>
    </dgm:pt>
    <dgm:pt modelId="{91902FAA-1B16-F54A-8B43-953A11034D87}" type="pres">
      <dgm:prSet presAssocID="{E2F9C360-8A94-8844-809C-E2968762EC77}" presName="parentTextArrow" presStyleLbl="node1" presStyleIdx="4" presStyleCnt="6"/>
      <dgm:spPr/>
      <dgm:t>
        <a:bodyPr/>
        <a:lstStyle/>
        <a:p>
          <a:endParaRPr lang="en-US"/>
        </a:p>
      </dgm:t>
    </dgm:pt>
    <dgm:pt modelId="{C3212A1B-CD3C-DD4F-A067-FABB8D0E4A0E}" type="pres">
      <dgm:prSet presAssocID="{7CB990C3-7050-4E44-A0A6-32DE7248970C}" presName="sp" presStyleCnt="0"/>
      <dgm:spPr/>
    </dgm:pt>
    <dgm:pt modelId="{D0AE937F-F97C-7647-8F4C-58C673801DBA}" type="pres">
      <dgm:prSet presAssocID="{49E26339-9125-F545-8917-B8A2BAD2FC48}" presName="arrowAndChildren" presStyleCnt="0"/>
      <dgm:spPr/>
    </dgm:pt>
    <dgm:pt modelId="{E026738D-1EFA-AD49-B384-C1351A2F5836}" type="pres">
      <dgm:prSet presAssocID="{49E26339-9125-F545-8917-B8A2BAD2FC48}" presName="parentTextArrow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52546E6E-B074-EE44-8D32-D73C6F6B6C1B}" type="presOf" srcId="{4DEF5D5F-E28C-6A41-BFCD-D4261C47502A}" destId="{A4E58538-D323-F641-A027-7E91DC44BEFA}" srcOrd="0" destOrd="0" presId="urn:microsoft.com/office/officeart/2005/8/layout/process4"/>
    <dgm:cxn modelId="{D9581304-026C-1B47-8067-A90A72D76F14}" srcId="{B8E49854-7B3E-694C-B5AB-675F6F76D1A9}" destId="{E2F9C360-8A94-8844-809C-E2968762EC77}" srcOrd="1" destOrd="0" parTransId="{C5556571-4065-8044-9B7D-DA21F46E1870}" sibTransId="{66EA16EE-391B-F943-813D-F4947B05B283}"/>
    <dgm:cxn modelId="{504C9C34-08A7-7F41-B943-5F49239451F8}" type="presOf" srcId="{B94AD876-A0D7-F048-8565-82AEC2C4D0AB}" destId="{093605F2-CFE0-C64D-9084-CFEB9E8076FF}" srcOrd="0" destOrd="0" presId="urn:microsoft.com/office/officeart/2005/8/layout/process4"/>
    <dgm:cxn modelId="{42EE93DC-06CF-FA4D-9682-B0184061A43F}" type="presOf" srcId="{49E26339-9125-F545-8917-B8A2BAD2FC48}" destId="{E026738D-1EFA-AD49-B384-C1351A2F5836}" srcOrd="0" destOrd="0" presId="urn:microsoft.com/office/officeart/2005/8/layout/process4"/>
    <dgm:cxn modelId="{3D1B7160-0259-3F4E-9127-CB50F57B4229}" type="presOf" srcId="{DA2B1826-2FA7-5045-A791-02B6F0F33864}" destId="{A09F1E75-F6B9-D245-9A49-59CFD1FB726E}" srcOrd="0" destOrd="0" presId="urn:microsoft.com/office/officeart/2005/8/layout/process4"/>
    <dgm:cxn modelId="{ABB5F191-AD7C-6240-B2D4-8678CE92D73A}" srcId="{B8E49854-7B3E-694C-B5AB-675F6F76D1A9}" destId="{DA2B1826-2FA7-5045-A791-02B6F0F33864}" srcOrd="3" destOrd="0" parTransId="{4CF72866-EA39-8747-A7CB-1423FABDF70E}" sibTransId="{639AD0C3-4CE0-1547-AD95-490E575A9CA2}"/>
    <dgm:cxn modelId="{3E2E0172-E883-584E-95AE-410C5F196391}" srcId="{B8E49854-7B3E-694C-B5AB-675F6F76D1A9}" destId="{49E26339-9125-F545-8917-B8A2BAD2FC48}" srcOrd="0" destOrd="0" parTransId="{7A9CCFCD-F0B1-C74A-AAF1-22717EF9B3C6}" sibTransId="{7CB990C3-7050-4E44-A0A6-32DE7248970C}"/>
    <dgm:cxn modelId="{A6E9CB2B-C108-C74A-A263-4009DD620965}" srcId="{B8E49854-7B3E-694C-B5AB-675F6F76D1A9}" destId="{4DEF5D5F-E28C-6A41-BFCD-D4261C47502A}" srcOrd="2" destOrd="0" parTransId="{28469A86-EC68-A148-9227-05FAF46447CC}" sibTransId="{12677831-9445-1D40-A3EA-2CF8D6986F36}"/>
    <dgm:cxn modelId="{98B44F1B-CCA8-9A4E-8C00-F79F1F57CB58}" type="presOf" srcId="{B8E49854-7B3E-694C-B5AB-675F6F76D1A9}" destId="{8C1B8100-1658-F24C-9DEB-73A131B67EE7}" srcOrd="0" destOrd="0" presId="urn:microsoft.com/office/officeart/2005/8/layout/process4"/>
    <dgm:cxn modelId="{37FE0F4F-D015-F248-9E9B-9BE9DBAC3807}" type="presOf" srcId="{E2F9C360-8A94-8844-809C-E2968762EC77}" destId="{91902FAA-1B16-F54A-8B43-953A11034D87}" srcOrd="0" destOrd="0" presId="urn:microsoft.com/office/officeart/2005/8/layout/process4"/>
    <dgm:cxn modelId="{602BE286-0805-9842-9861-507B7458080C}" srcId="{B8E49854-7B3E-694C-B5AB-675F6F76D1A9}" destId="{279BF39B-FBB4-BA45-8547-734A1369D34D}" srcOrd="4" destOrd="0" parTransId="{408A1DA4-9E0E-DF44-94EA-E77B3163F053}" sibTransId="{1273C465-46B5-1E4B-AD9C-ECE19EF5C27F}"/>
    <dgm:cxn modelId="{FEA59BFE-FCE8-BF42-A5AC-D58A684EE9B6}" type="presOf" srcId="{279BF39B-FBB4-BA45-8547-734A1369D34D}" destId="{863C6181-260E-D547-AE01-F9D96751C423}" srcOrd="0" destOrd="0" presId="urn:microsoft.com/office/officeart/2005/8/layout/process4"/>
    <dgm:cxn modelId="{D5E0419E-7563-7249-8DCE-BB1DA5DA9B91}" srcId="{B8E49854-7B3E-694C-B5AB-675F6F76D1A9}" destId="{B94AD876-A0D7-F048-8565-82AEC2C4D0AB}" srcOrd="5" destOrd="0" parTransId="{DC2C565A-9C52-D94A-81D8-5072C7EDB884}" sibTransId="{D80B2766-D705-8C4F-BF12-E8BFD1B1404E}"/>
    <dgm:cxn modelId="{F467C40B-912F-7944-9DDF-DCF32B56A7DD}" type="presParOf" srcId="{8C1B8100-1658-F24C-9DEB-73A131B67EE7}" destId="{8B851955-06B3-1046-B361-D4679D584284}" srcOrd="0" destOrd="0" presId="urn:microsoft.com/office/officeart/2005/8/layout/process4"/>
    <dgm:cxn modelId="{9F0278AA-FB93-8340-9E78-BE65244F2CAC}" type="presParOf" srcId="{8B851955-06B3-1046-B361-D4679D584284}" destId="{093605F2-CFE0-C64D-9084-CFEB9E8076FF}" srcOrd="0" destOrd="0" presId="urn:microsoft.com/office/officeart/2005/8/layout/process4"/>
    <dgm:cxn modelId="{AD1DAF14-7FBE-924E-BEC8-604E726D0FA5}" type="presParOf" srcId="{8C1B8100-1658-F24C-9DEB-73A131B67EE7}" destId="{DD0CA3B4-CDCC-FE49-8A5C-32BAEB6C66C3}" srcOrd="1" destOrd="0" presId="urn:microsoft.com/office/officeart/2005/8/layout/process4"/>
    <dgm:cxn modelId="{D9B6D235-8CC0-1E42-B26A-F7058C2CCCEE}" type="presParOf" srcId="{8C1B8100-1658-F24C-9DEB-73A131B67EE7}" destId="{64FB7DE5-A52D-B347-9558-79AC4C4B4E6E}" srcOrd="2" destOrd="0" presId="urn:microsoft.com/office/officeart/2005/8/layout/process4"/>
    <dgm:cxn modelId="{8CB06738-403A-E142-965A-9D28A46C011B}" type="presParOf" srcId="{64FB7DE5-A52D-B347-9558-79AC4C4B4E6E}" destId="{863C6181-260E-D547-AE01-F9D96751C423}" srcOrd="0" destOrd="0" presId="urn:microsoft.com/office/officeart/2005/8/layout/process4"/>
    <dgm:cxn modelId="{1F0B9D45-F094-E54E-A6CC-BAE9CA1E6615}" type="presParOf" srcId="{8C1B8100-1658-F24C-9DEB-73A131B67EE7}" destId="{E577D1BF-1A94-F346-8B5A-96EEEBF9B381}" srcOrd="3" destOrd="0" presId="urn:microsoft.com/office/officeart/2005/8/layout/process4"/>
    <dgm:cxn modelId="{9C898A49-A022-2B44-8696-859D9A60A4A0}" type="presParOf" srcId="{8C1B8100-1658-F24C-9DEB-73A131B67EE7}" destId="{D114A6A1-06E9-4D48-A47B-835CCEC7014B}" srcOrd="4" destOrd="0" presId="urn:microsoft.com/office/officeart/2005/8/layout/process4"/>
    <dgm:cxn modelId="{FD833920-7581-1F47-B87C-379613D7033D}" type="presParOf" srcId="{D114A6A1-06E9-4D48-A47B-835CCEC7014B}" destId="{A09F1E75-F6B9-D245-9A49-59CFD1FB726E}" srcOrd="0" destOrd="0" presId="urn:microsoft.com/office/officeart/2005/8/layout/process4"/>
    <dgm:cxn modelId="{4E735175-0DD0-4E40-9B3D-D64B9CEB327C}" type="presParOf" srcId="{8C1B8100-1658-F24C-9DEB-73A131B67EE7}" destId="{D35235CD-26E3-3848-9A8F-947CB8190292}" srcOrd="5" destOrd="0" presId="urn:microsoft.com/office/officeart/2005/8/layout/process4"/>
    <dgm:cxn modelId="{EA80D0C2-2279-194C-9C26-9D550C1136BA}" type="presParOf" srcId="{8C1B8100-1658-F24C-9DEB-73A131B67EE7}" destId="{84FA1A1E-565B-9B46-89B4-8D5F21447DAB}" srcOrd="6" destOrd="0" presId="urn:microsoft.com/office/officeart/2005/8/layout/process4"/>
    <dgm:cxn modelId="{B0227079-C3FE-6841-B10B-9D3675DC0A7C}" type="presParOf" srcId="{84FA1A1E-565B-9B46-89B4-8D5F21447DAB}" destId="{A4E58538-D323-F641-A027-7E91DC44BEFA}" srcOrd="0" destOrd="0" presId="urn:microsoft.com/office/officeart/2005/8/layout/process4"/>
    <dgm:cxn modelId="{F74AD9B3-402E-6F4A-93F0-AB0C43647406}" type="presParOf" srcId="{8C1B8100-1658-F24C-9DEB-73A131B67EE7}" destId="{195C0D64-9066-4E42-A252-27946EC4F6F9}" srcOrd="7" destOrd="0" presId="urn:microsoft.com/office/officeart/2005/8/layout/process4"/>
    <dgm:cxn modelId="{BA8DA7B0-2F55-2043-B89F-8FBF07BA5280}" type="presParOf" srcId="{8C1B8100-1658-F24C-9DEB-73A131B67EE7}" destId="{942C2291-8835-1B4C-8825-B52AF94AC761}" srcOrd="8" destOrd="0" presId="urn:microsoft.com/office/officeart/2005/8/layout/process4"/>
    <dgm:cxn modelId="{72871B3A-A0CD-4E4A-86C5-733FB9B531DB}" type="presParOf" srcId="{942C2291-8835-1B4C-8825-B52AF94AC761}" destId="{91902FAA-1B16-F54A-8B43-953A11034D87}" srcOrd="0" destOrd="0" presId="urn:microsoft.com/office/officeart/2005/8/layout/process4"/>
    <dgm:cxn modelId="{024B27E8-44FB-0D46-B7DB-AEAD6C378B1C}" type="presParOf" srcId="{8C1B8100-1658-F24C-9DEB-73A131B67EE7}" destId="{C3212A1B-CD3C-DD4F-A067-FABB8D0E4A0E}" srcOrd="9" destOrd="0" presId="urn:microsoft.com/office/officeart/2005/8/layout/process4"/>
    <dgm:cxn modelId="{22304DBD-3C3F-B347-ADA7-68893D807D36}" type="presParOf" srcId="{8C1B8100-1658-F24C-9DEB-73A131B67EE7}" destId="{D0AE937F-F97C-7647-8F4C-58C673801DBA}" srcOrd="10" destOrd="0" presId="urn:microsoft.com/office/officeart/2005/8/layout/process4"/>
    <dgm:cxn modelId="{946AB500-84E0-2143-9B2E-9C08BB4E498C}" type="presParOf" srcId="{D0AE937F-F97C-7647-8F4C-58C673801DBA}" destId="{E026738D-1EFA-AD49-B384-C1351A2F5836}" srcOrd="0" destOrd="0" presId="urn:microsoft.com/office/officeart/2005/8/layout/process4"/>
  </dgm:cxnLst>
  <dgm:bg>
    <a:solidFill>
      <a:srgbClr val="FFFFFF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8E49854-7B3E-694C-B5AB-675F6F76D1A9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E26339-9125-F545-8917-B8A2BAD2FC48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Obtain Object Measurements</a:t>
          </a:r>
          <a:endParaRPr lang="en-US" dirty="0">
            <a:solidFill>
              <a:srgbClr val="000000"/>
            </a:solidFill>
          </a:endParaRPr>
        </a:p>
      </dgm:t>
    </dgm:pt>
    <dgm:pt modelId="{7A9CCFCD-F0B1-C74A-AAF1-22717EF9B3C6}" type="parTrans" cxnId="{3E2E0172-E883-584E-95AE-410C5F196391}">
      <dgm:prSet/>
      <dgm:spPr/>
      <dgm:t>
        <a:bodyPr/>
        <a:lstStyle/>
        <a:p>
          <a:endParaRPr lang="en-US"/>
        </a:p>
      </dgm:t>
    </dgm:pt>
    <dgm:pt modelId="{7CB990C3-7050-4E44-A0A6-32DE7248970C}" type="sibTrans" cxnId="{3E2E0172-E883-584E-95AE-410C5F196391}">
      <dgm:prSet/>
      <dgm:spPr/>
      <dgm:t>
        <a:bodyPr/>
        <a:lstStyle/>
        <a:p>
          <a:endParaRPr lang="en-US"/>
        </a:p>
      </dgm:t>
    </dgm:pt>
    <dgm:pt modelId="{E2F9C360-8A94-8844-809C-E2968762EC77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Generate Hypotheses </a:t>
          </a:r>
          <a:endParaRPr lang="en-US" dirty="0">
            <a:solidFill>
              <a:srgbClr val="000000"/>
            </a:solidFill>
          </a:endParaRPr>
        </a:p>
      </dgm:t>
    </dgm:pt>
    <dgm:pt modelId="{C5556571-4065-8044-9B7D-DA21F46E1870}" type="parTrans" cxnId="{D9581304-026C-1B47-8067-A90A72D76F14}">
      <dgm:prSet/>
      <dgm:spPr/>
      <dgm:t>
        <a:bodyPr/>
        <a:lstStyle/>
        <a:p>
          <a:endParaRPr lang="en-US"/>
        </a:p>
      </dgm:t>
    </dgm:pt>
    <dgm:pt modelId="{66EA16EE-391B-F943-813D-F4947B05B283}" type="sibTrans" cxnId="{D9581304-026C-1B47-8067-A90A72D76F14}">
      <dgm:prSet/>
      <dgm:spPr/>
      <dgm:t>
        <a:bodyPr/>
        <a:lstStyle/>
        <a:p>
          <a:endParaRPr lang="en-US"/>
        </a:p>
      </dgm:t>
    </dgm:pt>
    <dgm:pt modelId="{4DEF5D5F-E28C-6A41-BFCD-D4261C47502A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Prune Hypotheses</a:t>
          </a:r>
          <a:endParaRPr lang="en-US" dirty="0">
            <a:solidFill>
              <a:srgbClr val="000000"/>
            </a:solidFill>
          </a:endParaRPr>
        </a:p>
      </dgm:t>
    </dgm:pt>
    <dgm:pt modelId="{28469A86-EC68-A148-9227-05FAF46447CC}" type="parTrans" cxnId="{A6E9CB2B-C108-C74A-A263-4009DD620965}">
      <dgm:prSet/>
      <dgm:spPr/>
      <dgm:t>
        <a:bodyPr/>
        <a:lstStyle/>
        <a:p>
          <a:endParaRPr lang="en-US"/>
        </a:p>
      </dgm:t>
    </dgm:pt>
    <dgm:pt modelId="{12677831-9445-1D40-A3EA-2CF8D6986F36}" type="sibTrans" cxnId="{A6E9CB2B-C108-C74A-A263-4009DD620965}">
      <dgm:prSet/>
      <dgm:spPr/>
      <dgm:t>
        <a:bodyPr/>
        <a:lstStyle/>
        <a:p>
          <a:endParaRPr lang="en-US"/>
        </a:p>
      </dgm:t>
    </dgm:pt>
    <dgm:pt modelId="{DA2B1826-2FA7-5045-A791-02B6F0F33864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Correlate Hypotheses with Previous Feasible Tracks</a:t>
          </a:r>
          <a:endParaRPr lang="en-US" dirty="0">
            <a:solidFill>
              <a:srgbClr val="000000"/>
            </a:solidFill>
          </a:endParaRPr>
        </a:p>
      </dgm:t>
    </dgm:pt>
    <dgm:pt modelId="{4CF72866-EA39-8747-A7CB-1423FABDF70E}" type="parTrans" cxnId="{ABB5F191-AD7C-6240-B2D4-8678CE92D73A}">
      <dgm:prSet/>
      <dgm:spPr/>
      <dgm:t>
        <a:bodyPr/>
        <a:lstStyle/>
        <a:p>
          <a:endParaRPr lang="en-US"/>
        </a:p>
      </dgm:t>
    </dgm:pt>
    <dgm:pt modelId="{639AD0C3-4CE0-1547-AD95-490E575A9CA2}" type="sibTrans" cxnId="{ABB5F191-AD7C-6240-B2D4-8678CE92D73A}">
      <dgm:prSet/>
      <dgm:spPr/>
      <dgm:t>
        <a:bodyPr/>
        <a:lstStyle/>
        <a:p>
          <a:endParaRPr lang="en-US"/>
        </a:p>
      </dgm:t>
    </dgm:pt>
    <dgm:pt modelId="{279BF39B-FBB4-BA45-8547-734A1369D34D}">
      <dgm:prSet/>
      <dgm:spPr>
        <a:solidFill>
          <a:srgbClr val="CCFFCC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Prune Feasible Tracks</a:t>
          </a:r>
          <a:endParaRPr lang="en-US" dirty="0">
            <a:solidFill>
              <a:srgbClr val="000000"/>
            </a:solidFill>
          </a:endParaRPr>
        </a:p>
      </dgm:t>
    </dgm:pt>
    <dgm:pt modelId="{408A1DA4-9E0E-DF44-94EA-E77B3163F053}" type="parTrans" cxnId="{602BE286-0805-9842-9861-507B7458080C}">
      <dgm:prSet/>
      <dgm:spPr/>
      <dgm:t>
        <a:bodyPr/>
        <a:lstStyle/>
        <a:p>
          <a:endParaRPr lang="en-US"/>
        </a:p>
      </dgm:t>
    </dgm:pt>
    <dgm:pt modelId="{1273C465-46B5-1E4B-AD9C-ECE19EF5C27F}" type="sibTrans" cxnId="{602BE286-0805-9842-9861-507B7458080C}">
      <dgm:prSet/>
      <dgm:spPr/>
      <dgm:t>
        <a:bodyPr/>
        <a:lstStyle/>
        <a:p>
          <a:endParaRPr lang="en-US"/>
        </a:p>
      </dgm:t>
    </dgm:pt>
    <dgm:pt modelId="{B94AD876-A0D7-F048-8565-82AEC2C4D0AB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Publish Confirmed Tracks</a:t>
          </a:r>
          <a:endParaRPr lang="en-US" dirty="0">
            <a:solidFill>
              <a:srgbClr val="000000"/>
            </a:solidFill>
          </a:endParaRPr>
        </a:p>
      </dgm:t>
    </dgm:pt>
    <dgm:pt modelId="{DC2C565A-9C52-D94A-81D8-5072C7EDB884}" type="parTrans" cxnId="{D5E0419E-7563-7249-8DCE-BB1DA5DA9B91}">
      <dgm:prSet/>
      <dgm:spPr/>
      <dgm:t>
        <a:bodyPr/>
        <a:lstStyle/>
        <a:p>
          <a:endParaRPr lang="en-US"/>
        </a:p>
      </dgm:t>
    </dgm:pt>
    <dgm:pt modelId="{D80B2766-D705-8C4F-BF12-E8BFD1B1404E}" type="sibTrans" cxnId="{D5E0419E-7563-7249-8DCE-BB1DA5DA9B91}">
      <dgm:prSet/>
      <dgm:spPr/>
      <dgm:t>
        <a:bodyPr/>
        <a:lstStyle/>
        <a:p>
          <a:endParaRPr lang="en-US"/>
        </a:p>
      </dgm:t>
    </dgm:pt>
    <dgm:pt modelId="{8C1B8100-1658-F24C-9DEB-73A131B67EE7}" type="pres">
      <dgm:prSet presAssocID="{B8E49854-7B3E-694C-B5AB-675F6F76D1A9}" presName="Name0" presStyleCnt="0">
        <dgm:presLayoutVars>
          <dgm:dir/>
          <dgm:animLvl val="lvl"/>
          <dgm:resizeHandles val="exact"/>
        </dgm:presLayoutVars>
      </dgm:prSet>
      <dgm:spPr/>
    </dgm:pt>
    <dgm:pt modelId="{8B851955-06B3-1046-B361-D4679D584284}" type="pres">
      <dgm:prSet presAssocID="{B94AD876-A0D7-F048-8565-82AEC2C4D0AB}" presName="boxAndChildren" presStyleCnt="0"/>
      <dgm:spPr/>
    </dgm:pt>
    <dgm:pt modelId="{093605F2-CFE0-C64D-9084-CFEB9E8076FF}" type="pres">
      <dgm:prSet presAssocID="{B94AD876-A0D7-F048-8565-82AEC2C4D0AB}" presName="parentTextBox" presStyleLbl="node1" presStyleIdx="0" presStyleCnt="6"/>
      <dgm:spPr/>
    </dgm:pt>
    <dgm:pt modelId="{DD0CA3B4-CDCC-FE49-8A5C-32BAEB6C66C3}" type="pres">
      <dgm:prSet presAssocID="{1273C465-46B5-1E4B-AD9C-ECE19EF5C27F}" presName="sp" presStyleCnt="0"/>
      <dgm:spPr/>
    </dgm:pt>
    <dgm:pt modelId="{64FB7DE5-A52D-B347-9558-79AC4C4B4E6E}" type="pres">
      <dgm:prSet presAssocID="{279BF39B-FBB4-BA45-8547-734A1369D34D}" presName="arrowAndChildren" presStyleCnt="0"/>
      <dgm:spPr/>
    </dgm:pt>
    <dgm:pt modelId="{863C6181-260E-D547-AE01-F9D96751C423}" type="pres">
      <dgm:prSet presAssocID="{279BF39B-FBB4-BA45-8547-734A1369D34D}" presName="parentTextArrow" presStyleLbl="node1" presStyleIdx="1" presStyleCnt="6"/>
      <dgm:spPr/>
      <dgm:t>
        <a:bodyPr/>
        <a:lstStyle/>
        <a:p>
          <a:endParaRPr lang="en-US"/>
        </a:p>
      </dgm:t>
    </dgm:pt>
    <dgm:pt modelId="{E577D1BF-1A94-F346-8B5A-96EEEBF9B381}" type="pres">
      <dgm:prSet presAssocID="{639AD0C3-4CE0-1547-AD95-490E575A9CA2}" presName="sp" presStyleCnt="0"/>
      <dgm:spPr/>
    </dgm:pt>
    <dgm:pt modelId="{D114A6A1-06E9-4D48-A47B-835CCEC7014B}" type="pres">
      <dgm:prSet presAssocID="{DA2B1826-2FA7-5045-A791-02B6F0F33864}" presName="arrowAndChildren" presStyleCnt="0"/>
      <dgm:spPr/>
    </dgm:pt>
    <dgm:pt modelId="{A09F1E75-F6B9-D245-9A49-59CFD1FB726E}" type="pres">
      <dgm:prSet presAssocID="{DA2B1826-2FA7-5045-A791-02B6F0F33864}" presName="parentTextArrow" presStyleLbl="node1" presStyleIdx="2" presStyleCnt="6"/>
      <dgm:spPr/>
      <dgm:t>
        <a:bodyPr/>
        <a:lstStyle/>
        <a:p>
          <a:endParaRPr lang="en-US"/>
        </a:p>
      </dgm:t>
    </dgm:pt>
    <dgm:pt modelId="{D35235CD-26E3-3848-9A8F-947CB8190292}" type="pres">
      <dgm:prSet presAssocID="{12677831-9445-1D40-A3EA-2CF8D6986F36}" presName="sp" presStyleCnt="0"/>
      <dgm:spPr/>
    </dgm:pt>
    <dgm:pt modelId="{84FA1A1E-565B-9B46-89B4-8D5F21447DAB}" type="pres">
      <dgm:prSet presAssocID="{4DEF5D5F-E28C-6A41-BFCD-D4261C47502A}" presName="arrowAndChildren" presStyleCnt="0"/>
      <dgm:spPr/>
    </dgm:pt>
    <dgm:pt modelId="{A4E58538-D323-F641-A027-7E91DC44BEFA}" type="pres">
      <dgm:prSet presAssocID="{4DEF5D5F-E28C-6A41-BFCD-D4261C47502A}" presName="parentTextArrow" presStyleLbl="node1" presStyleIdx="3" presStyleCnt="6"/>
      <dgm:spPr/>
      <dgm:t>
        <a:bodyPr/>
        <a:lstStyle/>
        <a:p>
          <a:endParaRPr lang="en-US"/>
        </a:p>
      </dgm:t>
    </dgm:pt>
    <dgm:pt modelId="{195C0D64-9066-4E42-A252-27946EC4F6F9}" type="pres">
      <dgm:prSet presAssocID="{66EA16EE-391B-F943-813D-F4947B05B283}" presName="sp" presStyleCnt="0"/>
      <dgm:spPr/>
    </dgm:pt>
    <dgm:pt modelId="{942C2291-8835-1B4C-8825-B52AF94AC761}" type="pres">
      <dgm:prSet presAssocID="{E2F9C360-8A94-8844-809C-E2968762EC77}" presName="arrowAndChildren" presStyleCnt="0"/>
      <dgm:spPr/>
    </dgm:pt>
    <dgm:pt modelId="{91902FAA-1B16-F54A-8B43-953A11034D87}" type="pres">
      <dgm:prSet presAssocID="{E2F9C360-8A94-8844-809C-E2968762EC77}" presName="parentTextArrow" presStyleLbl="node1" presStyleIdx="4" presStyleCnt="6"/>
      <dgm:spPr/>
      <dgm:t>
        <a:bodyPr/>
        <a:lstStyle/>
        <a:p>
          <a:endParaRPr lang="en-US"/>
        </a:p>
      </dgm:t>
    </dgm:pt>
    <dgm:pt modelId="{C3212A1B-CD3C-DD4F-A067-FABB8D0E4A0E}" type="pres">
      <dgm:prSet presAssocID="{7CB990C3-7050-4E44-A0A6-32DE7248970C}" presName="sp" presStyleCnt="0"/>
      <dgm:spPr/>
    </dgm:pt>
    <dgm:pt modelId="{D0AE937F-F97C-7647-8F4C-58C673801DBA}" type="pres">
      <dgm:prSet presAssocID="{49E26339-9125-F545-8917-B8A2BAD2FC48}" presName="arrowAndChildren" presStyleCnt="0"/>
      <dgm:spPr/>
    </dgm:pt>
    <dgm:pt modelId="{E026738D-1EFA-AD49-B384-C1351A2F5836}" type="pres">
      <dgm:prSet presAssocID="{49E26339-9125-F545-8917-B8A2BAD2FC48}" presName="parentTextArrow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D9581304-026C-1B47-8067-A90A72D76F14}" srcId="{B8E49854-7B3E-694C-B5AB-675F6F76D1A9}" destId="{E2F9C360-8A94-8844-809C-E2968762EC77}" srcOrd="1" destOrd="0" parTransId="{C5556571-4065-8044-9B7D-DA21F46E1870}" sibTransId="{66EA16EE-391B-F943-813D-F4947B05B283}"/>
    <dgm:cxn modelId="{F8F90DC9-D30C-994F-B33F-95508285A3A5}" type="presOf" srcId="{B8E49854-7B3E-694C-B5AB-675F6F76D1A9}" destId="{8C1B8100-1658-F24C-9DEB-73A131B67EE7}" srcOrd="0" destOrd="0" presId="urn:microsoft.com/office/officeart/2005/8/layout/process4"/>
    <dgm:cxn modelId="{ABB5F191-AD7C-6240-B2D4-8678CE92D73A}" srcId="{B8E49854-7B3E-694C-B5AB-675F6F76D1A9}" destId="{DA2B1826-2FA7-5045-A791-02B6F0F33864}" srcOrd="3" destOrd="0" parTransId="{4CF72866-EA39-8747-A7CB-1423FABDF70E}" sibTransId="{639AD0C3-4CE0-1547-AD95-490E575A9CA2}"/>
    <dgm:cxn modelId="{3E2E0172-E883-584E-95AE-410C5F196391}" srcId="{B8E49854-7B3E-694C-B5AB-675F6F76D1A9}" destId="{49E26339-9125-F545-8917-B8A2BAD2FC48}" srcOrd="0" destOrd="0" parTransId="{7A9CCFCD-F0B1-C74A-AAF1-22717EF9B3C6}" sibTransId="{7CB990C3-7050-4E44-A0A6-32DE7248970C}"/>
    <dgm:cxn modelId="{A6E9CB2B-C108-C74A-A263-4009DD620965}" srcId="{B8E49854-7B3E-694C-B5AB-675F6F76D1A9}" destId="{4DEF5D5F-E28C-6A41-BFCD-D4261C47502A}" srcOrd="2" destOrd="0" parTransId="{28469A86-EC68-A148-9227-05FAF46447CC}" sibTransId="{12677831-9445-1D40-A3EA-2CF8D6986F36}"/>
    <dgm:cxn modelId="{2D2B84AF-699C-FA4D-9891-33E43C8C5C7E}" type="presOf" srcId="{DA2B1826-2FA7-5045-A791-02B6F0F33864}" destId="{A09F1E75-F6B9-D245-9A49-59CFD1FB726E}" srcOrd="0" destOrd="0" presId="urn:microsoft.com/office/officeart/2005/8/layout/process4"/>
    <dgm:cxn modelId="{31BE62F1-3018-2E4B-9AA6-901FE189A58E}" type="presOf" srcId="{4DEF5D5F-E28C-6A41-BFCD-D4261C47502A}" destId="{A4E58538-D323-F641-A027-7E91DC44BEFA}" srcOrd="0" destOrd="0" presId="urn:microsoft.com/office/officeart/2005/8/layout/process4"/>
    <dgm:cxn modelId="{4A36B4CB-8308-D949-90F8-5F01D0D99722}" type="presOf" srcId="{49E26339-9125-F545-8917-B8A2BAD2FC48}" destId="{E026738D-1EFA-AD49-B384-C1351A2F5836}" srcOrd="0" destOrd="0" presId="urn:microsoft.com/office/officeart/2005/8/layout/process4"/>
    <dgm:cxn modelId="{602BE286-0805-9842-9861-507B7458080C}" srcId="{B8E49854-7B3E-694C-B5AB-675F6F76D1A9}" destId="{279BF39B-FBB4-BA45-8547-734A1369D34D}" srcOrd="4" destOrd="0" parTransId="{408A1DA4-9E0E-DF44-94EA-E77B3163F053}" sibTransId="{1273C465-46B5-1E4B-AD9C-ECE19EF5C27F}"/>
    <dgm:cxn modelId="{A1C039EF-51CC-8640-9A48-71274533EBC9}" type="presOf" srcId="{279BF39B-FBB4-BA45-8547-734A1369D34D}" destId="{863C6181-260E-D547-AE01-F9D96751C423}" srcOrd="0" destOrd="0" presId="urn:microsoft.com/office/officeart/2005/8/layout/process4"/>
    <dgm:cxn modelId="{9084A0CE-E702-0149-B219-01A62625C655}" type="presOf" srcId="{B94AD876-A0D7-F048-8565-82AEC2C4D0AB}" destId="{093605F2-CFE0-C64D-9084-CFEB9E8076FF}" srcOrd="0" destOrd="0" presId="urn:microsoft.com/office/officeart/2005/8/layout/process4"/>
    <dgm:cxn modelId="{D5E0419E-7563-7249-8DCE-BB1DA5DA9B91}" srcId="{B8E49854-7B3E-694C-B5AB-675F6F76D1A9}" destId="{B94AD876-A0D7-F048-8565-82AEC2C4D0AB}" srcOrd="5" destOrd="0" parTransId="{DC2C565A-9C52-D94A-81D8-5072C7EDB884}" sibTransId="{D80B2766-D705-8C4F-BF12-E8BFD1B1404E}"/>
    <dgm:cxn modelId="{9E4839B5-3FD1-EE48-8D93-DAC86FDE66E2}" type="presOf" srcId="{E2F9C360-8A94-8844-809C-E2968762EC77}" destId="{91902FAA-1B16-F54A-8B43-953A11034D87}" srcOrd="0" destOrd="0" presId="urn:microsoft.com/office/officeart/2005/8/layout/process4"/>
    <dgm:cxn modelId="{7ECC0838-3C99-0E45-9C71-DF5B3950EA1C}" type="presParOf" srcId="{8C1B8100-1658-F24C-9DEB-73A131B67EE7}" destId="{8B851955-06B3-1046-B361-D4679D584284}" srcOrd="0" destOrd="0" presId="urn:microsoft.com/office/officeart/2005/8/layout/process4"/>
    <dgm:cxn modelId="{CC103BD6-B1FC-D84C-938D-4B849A4BDB81}" type="presParOf" srcId="{8B851955-06B3-1046-B361-D4679D584284}" destId="{093605F2-CFE0-C64D-9084-CFEB9E8076FF}" srcOrd="0" destOrd="0" presId="urn:microsoft.com/office/officeart/2005/8/layout/process4"/>
    <dgm:cxn modelId="{4A11E1A9-0E12-CC43-BB7A-A3BBD7C62441}" type="presParOf" srcId="{8C1B8100-1658-F24C-9DEB-73A131B67EE7}" destId="{DD0CA3B4-CDCC-FE49-8A5C-32BAEB6C66C3}" srcOrd="1" destOrd="0" presId="urn:microsoft.com/office/officeart/2005/8/layout/process4"/>
    <dgm:cxn modelId="{377A962B-A5C0-0347-B82C-847423374D11}" type="presParOf" srcId="{8C1B8100-1658-F24C-9DEB-73A131B67EE7}" destId="{64FB7DE5-A52D-B347-9558-79AC4C4B4E6E}" srcOrd="2" destOrd="0" presId="urn:microsoft.com/office/officeart/2005/8/layout/process4"/>
    <dgm:cxn modelId="{48C8FFF4-3CA7-A84D-80C1-C07B8A1BD52B}" type="presParOf" srcId="{64FB7DE5-A52D-B347-9558-79AC4C4B4E6E}" destId="{863C6181-260E-D547-AE01-F9D96751C423}" srcOrd="0" destOrd="0" presId="urn:microsoft.com/office/officeart/2005/8/layout/process4"/>
    <dgm:cxn modelId="{50533F69-E10D-1F48-8932-5AAADC332A9B}" type="presParOf" srcId="{8C1B8100-1658-F24C-9DEB-73A131B67EE7}" destId="{E577D1BF-1A94-F346-8B5A-96EEEBF9B381}" srcOrd="3" destOrd="0" presId="urn:microsoft.com/office/officeart/2005/8/layout/process4"/>
    <dgm:cxn modelId="{2683CCC5-5016-144F-87AD-B47B7FEB8252}" type="presParOf" srcId="{8C1B8100-1658-F24C-9DEB-73A131B67EE7}" destId="{D114A6A1-06E9-4D48-A47B-835CCEC7014B}" srcOrd="4" destOrd="0" presId="urn:microsoft.com/office/officeart/2005/8/layout/process4"/>
    <dgm:cxn modelId="{A8C1FAE9-7F9E-804F-B754-6CE816110213}" type="presParOf" srcId="{D114A6A1-06E9-4D48-A47B-835CCEC7014B}" destId="{A09F1E75-F6B9-D245-9A49-59CFD1FB726E}" srcOrd="0" destOrd="0" presId="urn:microsoft.com/office/officeart/2005/8/layout/process4"/>
    <dgm:cxn modelId="{15F1AD9F-5EC3-1E43-BFDF-4086DA242247}" type="presParOf" srcId="{8C1B8100-1658-F24C-9DEB-73A131B67EE7}" destId="{D35235CD-26E3-3848-9A8F-947CB8190292}" srcOrd="5" destOrd="0" presId="urn:microsoft.com/office/officeart/2005/8/layout/process4"/>
    <dgm:cxn modelId="{2FD78841-0136-C64B-B96A-FF4487695AAD}" type="presParOf" srcId="{8C1B8100-1658-F24C-9DEB-73A131B67EE7}" destId="{84FA1A1E-565B-9B46-89B4-8D5F21447DAB}" srcOrd="6" destOrd="0" presId="urn:microsoft.com/office/officeart/2005/8/layout/process4"/>
    <dgm:cxn modelId="{21018D94-770B-5042-865C-F5BB2156E4B4}" type="presParOf" srcId="{84FA1A1E-565B-9B46-89B4-8D5F21447DAB}" destId="{A4E58538-D323-F641-A027-7E91DC44BEFA}" srcOrd="0" destOrd="0" presId="urn:microsoft.com/office/officeart/2005/8/layout/process4"/>
    <dgm:cxn modelId="{DE123395-AA8E-AD45-B68F-358DB6E91C14}" type="presParOf" srcId="{8C1B8100-1658-F24C-9DEB-73A131B67EE7}" destId="{195C0D64-9066-4E42-A252-27946EC4F6F9}" srcOrd="7" destOrd="0" presId="urn:microsoft.com/office/officeart/2005/8/layout/process4"/>
    <dgm:cxn modelId="{3F140495-0FE1-2C40-88D5-13C75D0D8464}" type="presParOf" srcId="{8C1B8100-1658-F24C-9DEB-73A131B67EE7}" destId="{942C2291-8835-1B4C-8825-B52AF94AC761}" srcOrd="8" destOrd="0" presId="urn:microsoft.com/office/officeart/2005/8/layout/process4"/>
    <dgm:cxn modelId="{9E752F50-3C74-D843-B199-3AE8D4B598AE}" type="presParOf" srcId="{942C2291-8835-1B4C-8825-B52AF94AC761}" destId="{91902FAA-1B16-F54A-8B43-953A11034D87}" srcOrd="0" destOrd="0" presId="urn:microsoft.com/office/officeart/2005/8/layout/process4"/>
    <dgm:cxn modelId="{B2335233-1DFD-7447-A871-EED682B31420}" type="presParOf" srcId="{8C1B8100-1658-F24C-9DEB-73A131B67EE7}" destId="{C3212A1B-CD3C-DD4F-A067-FABB8D0E4A0E}" srcOrd="9" destOrd="0" presId="urn:microsoft.com/office/officeart/2005/8/layout/process4"/>
    <dgm:cxn modelId="{580A7E34-DBB2-474B-843C-83F27A801408}" type="presParOf" srcId="{8C1B8100-1658-F24C-9DEB-73A131B67EE7}" destId="{D0AE937F-F97C-7647-8F4C-58C673801DBA}" srcOrd="10" destOrd="0" presId="urn:microsoft.com/office/officeart/2005/8/layout/process4"/>
    <dgm:cxn modelId="{192F82FE-0F9D-5545-A8B2-7642C9846FE6}" type="presParOf" srcId="{D0AE937F-F97C-7647-8F4C-58C673801DBA}" destId="{E026738D-1EFA-AD49-B384-C1351A2F5836}" srcOrd="0" destOrd="0" presId="urn:microsoft.com/office/officeart/2005/8/layout/process4"/>
  </dgm:cxnLst>
  <dgm:bg>
    <a:solidFill>
      <a:srgbClr val="FFFFFF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3605F2-CFE0-C64D-9084-CFEB9E8076FF}">
      <dsp:nvSpPr>
        <dsp:cNvPr id="0" name=""/>
        <dsp:cNvSpPr/>
      </dsp:nvSpPr>
      <dsp:spPr>
        <a:xfrm>
          <a:off x="0" y="4224975"/>
          <a:ext cx="6511740" cy="554525"/>
        </a:xfrm>
        <a:prstGeom prst="rec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Publish Confirmed Tracks</a:t>
          </a:r>
          <a:endParaRPr lang="en-US" sz="1900" kern="1200" dirty="0">
            <a:solidFill>
              <a:srgbClr val="000000"/>
            </a:solidFill>
          </a:endParaRPr>
        </a:p>
      </dsp:txBody>
      <dsp:txXfrm>
        <a:off x="0" y="4224975"/>
        <a:ext cx="6511740" cy="554525"/>
      </dsp:txXfrm>
    </dsp:sp>
    <dsp:sp modelId="{863C6181-260E-D547-AE01-F9D96751C423}">
      <dsp:nvSpPr>
        <dsp:cNvPr id="0" name=""/>
        <dsp:cNvSpPr/>
      </dsp:nvSpPr>
      <dsp:spPr>
        <a:xfrm rot="10800000">
          <a:off x="0" y="3380432"/>
          <a:ext cx="6511740" cy="852860"/>
        </a:xfrm>
        <a:prstGeom prst="upArrowCallou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Prune Feasible Tracks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3380432"/>
        <a:ext cx="6511740" cy="554163"/>
      </dsp:txXfrm>
    </dsp:sp>
    <dsp:sp modelId="{A09F1E75-F6B9-D245-9A49-59CFD1FB726E}">
      <dsp:nvSpPr>
        <dsp:cNvPr id="0" name=""/>
        <dsp:cNvSpPr/>
      </dsp:nvSpPr>
      <dsp:spPr>
        <a:xfrm rot="10800000">
          <a:off x="0" y="2535889"/>
          <a:ext cx="6511740" cy="852860"/>
        </a:xfrm>
        <a:prstGeom prst="upArrowCallou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Correlate Hypotheses with Previous Feasible Tracks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2535889"/>
        <a:ext cx="6511740" cy="554163"/>
      </dsp:txXfrm>
    </dsp:sp>
    <dsp:sp modelId="{A4E58538-D323-F641-A027-7E91DC44BEFA}">
      <dsp:nvSpPr>
        <dsp:cNvPr id="0" name=""/>
        <dsp:cNvSpPr/>
      </dsp:nvSpPr>
      <dsp:spPr>
        <a:xfrm rot="10800000">
          <a:off x="0" y="1691347"/>
          <a:ext cx="6511740" cy="852860"/>
        </a:xfrm>
        <a:prstGeom prst="upArrowCallou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Prune Hypotheses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1691347"/>
        <a:ext cx="6511740" cy="554163"/>
      </dsp:txXfrm>
    </dsp:sp>
    <dsp:sp modelId="{91902FAA-1B16-F54A-8B43-953A11034D87}">
      <dsp:nvSpPr>
        <dsp:cNvPr id="0" name=""/>
        <dsp:cNvSpPr/>
      </dsp:nvSpPr>
      <dsp:spPr>
        <a:xfrm rot="10800000">
          <a:off x="0" y="846804"/>
          <a:ext cx="6511740" cy="852860"/>
        </a:xfrm>
        <a:prstGeom prst="upArrowCallou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Generate Hypotheses 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846804"/>
        <a:ext cx="6511740" cy="554163"/>
      </dsp:txXfrm>
    </dsp:sp>
    <dsp:sp modelId="{E026738D-1EFA-AD49-B384-C1351A2F5836}">
      <dsp:nvSpPr>
        <dsp:cNvPr id="0" name=""/>
        <dsp:cNvSpPr/>
      </dsp:nvSpPr>
      <dsp:spPr>
        <a:xfrm rot="10800000">
          <a:off x="0" y="2261"/>
          <a:ext cx="6511740" cy="852860"/>
        </a:xfrm>
        <a:prstGeom prst="upArrowCallout">
          <a:avLst/>
        </a:prstGeom>
        <a:solidFill>
          <a:srgbClr val="CCFFCC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Obtain Object Measurements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2261"/>
        <a:ext cx="6511740" cy="5541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3605F2-CFE0-C64D-9084-CFEB9E8076FF}">
      <dsp:nvSpPr>
        <dsp:cNvPr id="0" name=""/>
        <dsp:cNvSpPr/>
      </dsp:nvSpPr>
      <dsp:spPr>
        <a:xfrm>
          <a:off x="0" y="4224975"/>
          <a:ext cx="6511740" cy="554525"/>
        </a:xfrm>
        <a:prstGeom prst="rec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Publish Confirmed Tracks</a:t>
          </a:r>
          <a:endParaRPr lang="en-US" sz="1900" kern="1200" dirty="0">
            <a:solidFill>
              <a:srgbClr val="000000"/>
            </a:solidFill>
          </a:endParaRPr>
        </a:p>
      </dsp:txBody>
      <dsp:txXfrm>
        <a:off x="0" y="4224975"/>
        <a:ext cx="6511740" cy="554525"/>
      </dsp:txXfrm>
    </dsp:sp>
    <dsp:sp modelId="{863C6181-260E-D547-AE01-F9D96751C423}">
      <dsp:nvSpPr>
        <dsp:cNvPr id="0" name=""/>
        <dsp:cNvSpPr/>
      </dsp:nvSpPr>
      <dsp:spPr>
        <a:xfrm rot="10800000">
          <a:off x="0" y="3380432"/>
          <a:ext cx="6511740" cy="852860"/>
        </a:xfrm>
        <a:prstGeom prst="upArrowCallou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Prune Feasible Tracks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3380432"/>
        <a:ext cx="6511740" cy="554163"/>
      </dsp:txXfrm>
    </dsp:sp>
    <dsp:sp modelId="{A09F1E75-F6B9-D245-9A49-59CFD1FB726E}">
      <dsp:nvSpPr>
        <dsp:cNvPr id="0" name=""/>
        <dsp:cNvSpPr/>
      </dsp:nvSpPr>
      <dsp:spPr>
        <a:xfrm rot="10800000">
          <a:off x="0" y="2535889"/>
          <a:ext cx="6511740" cy="852860"/>
        </a:xfrm>
        <a:prstGeom prst="upArrowCallou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Correlate Hypotheses with Previous Feasible Tracks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2535889"/>
        <a:ext cx="6511740" cy="554163"/>
      </dsp:txXfrm>
    </dsp:sp>
    <dsp:sp modelId="{A4E58538-D323-F641-A027-7E91DC44BEFA}">
      <dsp:nvSpPr>
        <dsp:cNvPr id="0" name=""/>
        <dsp:cNvSpPr/>
      </dsp:nvSpPr>
      <dsp:spPr>
        <a:xfrm rot="10800000">
          <a:off x="0" y="1691347"/>
          <a:ext cx="6511740" cy="852860"/>
        </a:xfrm>
        <a:prstGeom prst="upArrowCallou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Prune Hypotheses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1691347"/>
        <a:ext cx="6511740" cy="554163"/>
      </dsp:txXfrm>
    </dsp:sp>
    <dsp:sp modelId="{91902FAA-1B16-F54A-8B43-953A11034D87}">
      <dsp:nvSpPr>
        <dsp:cNvPr id="0" name=""/>
        <dsp:cNvSpPr/>
      </dsp:nvSpPr>
      <dsp:spPr>
        <a:xfrm rot="10800000">
          <a:off x="0" y="846804"/>
          <a:ext cx="6511740" cy="852860"/>
        </a:xfrm>
        <a:prstGeom prst="upArrowCallout">
          <a:avLst/>
        </a:prstGeom>
        <a:solidFill>
          <a:srgbClr val="CCFFCC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Generate Hypotheses 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846804"/>
        <a:ext cx="6511740" cy="554163"/>
      </dsp:txXfrm>
    </dsp:sp>
    <dsp:sp modelId="{E026738D-1EFA-AD49-B384-C1351A2F5836}">
      <dsp:nvSpPr>
        <dsp:cNvPr id="0" name=""/>
        <dsp:cNvSpPr/>
      </dsp:nvSpPr>
      <dsp:spPr>
        <a:xfrm rot="10800000">
          <a:off x="0" y="2261"/>
          <a:ext cx="6511740" cy="852860"/>
        </a:xfrm>
        <a:prstGeom prst="upArrowCallout">
          <a:avLst/>
        </a:prstGeom>
        <a:noFill/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kern="1200" dirty="0" smtClean="0">
              <a:solidFill>
                <a:srgbClr val="000000"/>
              </a:solidFill>
            </a:rPr>
            <a:t>Obtain</a:t>
          </a:r>
          <a:r>
            <a:rPr lang="en-US" sz="1900" kern="1200" dirty="0" smtClean="0">
              <a:solidFill>
                <a:srgbClr val="000000"/>
              </a:solidFill>
            </a:rPr>
            <a:t> Object Measurements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2261"/>
        <a:ext cx="6511740" cy="5541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3605F2-CFE0-C64D-9084-CFEB9E8076FF}">
      <dsp:nvSpPr>
        <dsp:cNvPr id="0" name=""/>
        <dsp:cNvSpPr/>
      </dsp:nvSpPr>
      <dsp:spPr>
        <a:xfrm>
          <a:off x="0" y="4224975"/>
          <a:ext cx="6511740" cy="554525"/>
        </a:xfrm>
        <a:prstGeom prst="rec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Publish Confirmed Tracks</a:t>
          </a:r>
          <a:endParaRPr lang="en-US" sz="1900" kern="1200" dirty="0">
            <a:solidFill>
              <a:srgbClr val="000000"/>
            </a:solidFill>
          </a:endParaRPr>
        </a:p>
      </dsp:txBody>
      <dsp:txXfrm>
        <a:off x="0" y="4224975"/>
        <a:ext cx="6511740" cy="554525"/>
      </dsp:txXfrm>
    </dsp:sp>
    <dsp:sp modelId="{863C6181-260E-D547-AE01-F9D96751C423}">
      <dsp:nvSpPr>
        <dsp:cNvPr id="0" name=""/>
        <dsp:cNvSpPr/>
      </dsp:nvSpPr>
      <dsp:spPr>
        <a:xfrm rot="10800000">
          <a:off x="0" y="3380432"/>
          <a:ext cx="6511740" cy="852860"/>
        </a:xfrm>
        <a:prstGeom prst="upArrowCallou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Prune Feasible Tracks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3380432"/>
        <a:ext cx="6511740" cy="554163"/>
      </dsp:txXfrm>
    </dsp:sp>
    <dsp:sp modelId="{A09F1E75-F6B9-D245-9A49-59CFD1FB726E}">
      <dsp:nvSpPr>
        <dsp:cNvPr id="0" name=""/>
        <dsp:cNvSpPr/>
      </dsp:nvSpPr>
      <dsp:spPr>
        <a:xfrm rot="10800000">
          <a:off x="0" y="2535889"/>
          <a:ext cx="6511740" cy="852860"/>
        </a:xfrm>
        <a:prstGeom prst="upArrowCallou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Correlate Hypotheses with Previous Feasible Tracks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2535889"/>
        <a:ext cx="6511740" cy="554163"/>
      </dsp:txXfrm>
    </dsp:sp>
    <dsp:sp modelId="{A4E58538-D323-F641-A027-7E91DC44BEFA}">
      <dsp:nvSpPr>
        <dsp:cNvPr id="0" name=""/>
        <dsp:cNvSpPr/>
      </dsp:nvSpPr>
      <dsp:spPr>
        <a:xfrm rot="10800000">
          <a:off x="0" y="1691347"/>
          <a:ext cx="6511740" cy="852860"/>
        </a:xfrm>
        <a:prstGeom prst="upArrowCallout">
          <a:avLst/>
        </a:prstGeom>
        <a:solidFill>
          <a:srgbClr val="CCFFCC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Prune Hypotheses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1691347"/>
        <a:ext cx="6511740" cy="554163"/>
      </dsp:txXfrm>
    </dsp:sp>
    <dsp:sp modelId="{91902FAA-1B16-F54A-8B43-953A11034D87}">
      <dsp:nvSpPr>
        <dsp:cNvPr id="0" name=""/>
        <dsp:cNvSpPr/>
      </dsp:nvSpPr>
      <dsp:spPr>
        <a:xfrm rot="10800000">
          <a:off x="0" y="846804"/>
          <a:ext cx="6511740" cy="852860"/>
        </a:xfrm>
        <a:prstGeom prst="upArrowCallou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Generate Hypotheses 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846804"/>
        <a:ext cx="6511740" cy="554163"/>
      </dsp:txXfrm>
    </dsp:sp>
    <dsp:sp modelId="{E026738D-1EFA-AD49-B384-C1351A2F5836}">
      <dsp:nvSpPr>
        <dsp:cNvPr id="0" name=""/>
        <dsp:cNvSpPr/>
      </dsp:nvSpPr>
      <dsp:spPr>
        <a:xfrm rot="10800000">
          <a:off x="0" y="2261"/>
          <a:ext cx="6511740" cy="852860"/>
        </a:xfrm>
        <a:prstGeom prst="upArrowCallout">
          <a:avLst/>
        </a:prstGeom>
        <a:noFill/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Obtain Object Measurements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2261"/>
        <a:ext cx="6511740" cy="5541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3605F2-CFE0-C64D-9084-CFEB9E8076FF}">
      <dsp:nvSpPr>
        <dsp:cNvPr id="0" name=""/>
        <dsp:cNvSpPr/>
      </dsp:nvSpPr>
      <dsp:spPr>
        <a:xfrm>
          <a:off x="0" y="4224975"/>
          <a:ext cx="6511740" cy="554525"/>
        </a:xfrm>
        <a:prstGeom prst="rec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Publish Confirmed Tracks</a:t>
          </a:r>
          <a:endParaRPr lang="en-US" sz="1900" kern="1200" dirty="0">
            <a:solidFill>
              <a:srgbClr val="000000"/>
            </a:solidFill>
          </a:endParaRPr>
        </a:p>
      </dsp:txBody>
      <dsp:txXfrm>
        <a:off x="0" y="4224975"/>
        <a:ext cx="6511740" cy="554525"/>
      </dsp:txXfrm>
    </dsp:sp>
    <dsp:sp modelId="{863C6181-260E-D547-AE01-F9D96751C423}">
      <dsp:nvSpPr>
        <dsp:cNvPr id="0" name=""/>
        <dsp:cNvSpPr/>
      </dsp:nvSpPr>
      <dsp:spPr>
        <a:xfrm rot="10800000">
          <a:off x="0" y="3380432"/>
          <a:ext cx="6511740" cy="852860"/>
        </a:xfrm>
        <a:prstGeom prst="upArrowCallou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Prune Feasible Tracks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3380432"/>
        <a:ext cx="6511740" cy="554163"/>
      </dsp:txXfrm>
    </dsp:sp>
    <dsp:sp modelId="{A09F1E75-F6B9-D245-9A49-59CFD1FB726E}">
      <dsp:nvSpPr>
        <dsp:cNvPr id="0" name=""/>
        <dsp:cNvSpPr/>
      </dsp:nvSpPr>
      <dsp:spPr>
        <a:xfrm rot="10800000">
          <a:off x="0" y="2535889"/>
          <a:ext cx="6511740" cy="852860"/>
        </a:xfrm>
        <a:prstGeom prst="upArrowCallout">
          <a:avLst/>
        </a:prstGeom>
        <a:solidFill>
          <a:srgbClr val="CCFFCC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Correlate Hypotheses with Previous Feasible Tracks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2535889"/>
        <a:ext cx="6511740" cy="554163"/>
      </dsp:txXfrm>
    </dsp:sp>
    <dsp:sp modelId="{A4E58538-D323-F641-A027-7E91DC44BEFA}">
      <dsp:nvSpPr>
        <dsp:cNvPr id="0" name=""/>
        <dsp:cNvSpPr/>
      </dsp:nvSpPr>
      <dsp:spPr>
        <a:xfrm rot="10800000">
          <a:off x="0" y="1691347"/>
          <a:ext cx="6511740" cy="852860"/>
        </a:xfrm>
        <a:prstGeom prst="upArrowCallou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Prune Hypotheses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1691347"/>
        <a:ext cx="6511740" cy="554163"/>
      </dsp:txXfrm>
    </dsp:sp>
    <dsp:sp modelId="{91902FAA-1B16-F54A-8B43-953A11034D87}">
      <dsp:nvSpPr>
        <dsp:cNvPr id="0" name=""/>
        <dsp:cNvSpPr/>
      </dsp:nvSpPr>
      <dsp:spPr>
        <a:xfrm rot="10800000">
          <a:off x="0" y="846804"/>
          <a:ext cx="6511740" cy="852860"/>
        </a:xfrm>
        <a:prstGeom prst="upArrowCallou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Generate Hypotheses 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846804"/>
        <a:ext cx="6511740" cy="554163"/>
      </dsp:txXfrm>
    </dsp:sp>
    <dsp:sp modelId="{E026738D-1EFA-AD49-B384-C1351A2F5836}">
      <dsp:nvSpPr>
        <dsp:cNvPr id="0" name=""/>
        <dsp:cNvSpPr/>
      </dsp:nvSpPr>
      <dsp:spPr>
        <a:xfrm rot="10800000">
          <a:off x="0" y="2261"/>
          <a:ext cx="6511740" cy="852860"/>
        </a:xfrm>
        <a:prstGeom prst="upArrowCallout">
          <a:avLst/>
        </a:prstGeom>
        <a:noFill/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Obtain Object Measurements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2261"/>
        <a:ext cx="6511740" cy="5541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3605F2-CFE0-C64D-9084-CFEB9E8076FF}">
      <dsp:nvSpPr>
        <dsp:cNvPr id="0" name=""/>
        <dsp:cNvSpPr/>
      </dsp:nvSpPr>
      <dsp:spPr>
        <a:xfrm>
          <a:off x="0" y="4224975"/>
          <a:ext cx="6511740" cy="554525"/>
        </a:xfrm>
        <a:prstGeom prst="rec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Publish Confirmed Tracks</a:t>
          </a:r>
          <a:endParaRPr lang="en-US" sz="1900" kern="1200" dirty="0">
            <a:solidFill>
              <a:srgbClr val="000000"/>
            </a:solidFill>
          </a:endParaRPr>
        </a:p>
      </dsp:txBody>
      <dsp:txXfrm>
        <a:off x="0" y="4224975"/>
        <a:ext cx="6511740" cy="554525"/>
      </dsp:txXfrm>
    </dsp:sp>
    <dsp:sp modelId="{863C6181-260E-D547-AE01-F9D96751C423}">
      <dsp:nvSpPr>
        <dsp:cNvPr id="0" name=""/>
        <dsp:cNvSpPr/>
      </dsp:nvSpPr>
      <dsp:spPr>
        <a:xfrm rot="10800000">
          <a:off x="0" y="3380432"/>
          <a:ext cx="6511740" cy="852860"/>
        </a:xfrm>
        <a:prstGeom prst="upArrowCallout">
          <a:avLst/>
        </a:prstGeom>
        <a:solidFill>
          <a:srgbClr val="CCFFCC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Prune Feasible Tracks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3380432"/>
        <a:ext cx="6511740" cy="554163"/>
      </dsp:txXfrm>
    </dsp:sp>
    <dsp:sp modelId="{A09F1E75-F6B9-D245-9A49-59CFD1FB726E}">
      <dsp:nvSpPr>
        <dsp:cNvPr id="0" name=""/>
        <dsp:cNvSpPr/>
      </dsp:nvSpPr>
      <dsp:spPr>
        <a:xfrm rot="10800000">
          <a:off x="0" y="2535889"/>
          <a:ext cx="6511740" cy="852860"/>
        </a:xfrm>
        <a:prstGeom prst="upArrowCallou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Correlate Hypotheses with Previous Feasible Tracks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2535889"/>
        <a:ext cx="6511740" cy="554163"/>
      </dsp:txXfrm>
    </dsp:sp>
    <dsp:sp modelId="{A4E58538-D323-F641-A027-7E91DC44BEFA}">
      <dsp:nvSpPr>
        <dsp:cNvPr id="0" name=""/>
        <dsp:cNvSpPr/>
      </dsp:nvSpPr>
      <dsp:spPr>
        <a:xfrm rot="10800000">
          <a:off x="0" y="1691347"/>
          <a:ext cx="6511740" cy="852860"/>
        </a:xfrm>
        <a:prstGeom prst="upArrowCallou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Prune Hypotheses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1691347"/>
        <a:ext cx="6511740" cy="554163"/>
      </dsp:txXfrm>
    </dsp:sp>
    <dsp:sp modelId="{91902FAA-1B16-F54A-8B43-953A11034D87}">
      <dsp:nvSpPr>
        <dsp:cNvPr id="0" name=""/>
        <dsp:cNvSpPr/>
      </dsp:nvSpPr>
      <dsp:spPr>
        <a:xfrm rot="10800000">
          <a:off x="0" y="846804"/>
          <a:ext cx="6511740" cy="852860"/>
        </a:xfrm>
        <a:prstGeom prst="upArrowCallou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Generate Hypotheses 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846804"/>
        <a:ext cx="6511740" cy="554163"/>
      </dsp:txXfrm>
    </dsp:sp>
    <dsp:sp modelId="{E026738D-1EFA-AD49-B384-C1351A2F5836}">
      <dsp:nvSpPr>
        <dsp:cNvPr id="0" name=""/>
        <dsp:cNvSpPr/>
      </dsp:nvSpPr>
      <dsp:spPr>
        <a:xfrm rot="10800000">
          <a:off x="0" y="2261"/>
          <a:ext cx="6511740" cy="852860"/>
        </a:xfrm>
        <a:prstGeom prst="upArrowCallout">
          <a:avLst/>
        </a:prstGeom>
        <a:noFill/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Obtain Object Measurements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2261"/>
        <a:ext cx="6511740" cy="5541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1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4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0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0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4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4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7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0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93F1D-56DB-E44D-9849-55B52730CCEA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5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diagramData" Target="../diagrams/data4.xml"/><Relationship Id="rId5" Type="http://schemas.openxmlformats.org/officeDocument/2006/relationships/diagramLayout" Target="../diagrams/layout4.xml"/><Relationship Id="rId6" Type="http://schemas.openxmlformats.org/officeDocument/2006/relationships/diagramQuickStyle" Target="../diagrams/quickStyle4.xml"/><Relationship Id="rId7" Type="http://schemas.openxmlformats.org/officeDocument/2006/relationships/diagramColors" Target="../diagrams/colors4.xml"/><Relationship Id="rId8" Type="http://schemas.microsoft.com/office/2007/relationships/diagramDrawing" Target="../diagrams/drawing4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diagramData" Target="../diagrams/data5.xml"/><Relationship Id="rId5" Type="http://schemas.openxmlformats.org/officeDocument/2006/relationships/diagramLayout" Target="../diagrams/layout5.xml"/><Relationship Id="rId6" Type="http://schemas.openxmlformats.org/officeDocument/2006/relationships/diagramQuickStyle" Target="../diagrams/quickStyle5.xml"/><Relationship Id="rId7" Type="http://schemas.openxmlformats.org/officeDocument/2006/relationships/diagramColors" Target="../diagrams/colors5.xml"/><Relationship Id="rId8" Type="http://schemas.microsoft.com/office/2007/relationships/diagramDrawing" Target="../diagrams/drawing5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oleObject" Target="../embeddings/Microsoft_Equation1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diagramData" Target="../diagrams/data2.xml"/><Relationship Id="rId5" Type="http://schemas.openxmlformats.org/officeDocument/2006/relationships/diagramLayout" Target="../diagrams/layout2.xml"/><Relationship Id="rId6" Type="http://schemas.openxmlformats.org/officeDocument/2006/relationships/diagramQuickStyle" Target="../diagrams/quickStyle2.xml"/><Relationship Id="rId7" Type="http://schemas.openxmlformats.org/officeDocument/2006/relationships/diagramColors" Target="../diagrams/colors2.xml"/><Relationship Id="rId8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diagramData" Target="../diagrams/data3.xml"/><Relationship Id="rId5" Type="http://schemas.openxmlformats.org/officeDocument/2006/relationships/diagramLayout" Target="../diagrams/layout3.xml"/><Relationship Id="rId6" Type="http://schemas.openxmlformats.org/officeDocument/2006/relationships/diagramQuickStyle" Target="../diagrams/quickStyle3.xml"/><Relationship Id="rId7" Type="http://schemas.openxmlformats.org/officeDocument/2006/relationships/diagramColors" Target="../diagrams/colors3.xml"/><Relationship Id="rId8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Tracking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71500" y="1158438"/>
            <a:ext cx="7930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Motivation: 	Req. 1.2.1: The system shall identify human targets within 5 meters</a:t>
            </a:r>
          </a:p>
          <a:p>
            <a:r>
              <a:rPr lang="en-US" dirty="0"/>
              <a:t>	</a:t>
            </a:r>
            <a:r>
              <a:rPr lang="en-US" dirty="0" smtClean="0"/>
              <a:t>		Req. 2: The system shall track visually identified targets</a:t>
            </a:r>
          </a:p>
        </p:txBody>
      </p:sp>
    </p:spTree>
    <p:extLst>
      <p:ext uri="{BB962C8B-B14F-4D97-AF65-F5344CB8AC3E}">
        <p14:creationId xmlns:p14="http://schemas.microsoft.com/office/powerpoint/2010/main" val="4104887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Pruning Hypotheses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0" name="Oval 9"/>
          <p:cNvSpPr/>
          <p:nvPr/>
        </p:nvSpPr>
        <p:spPr>
          <a:xfrm>
            <a:off x="1016000" y="2451100"/>
            <a:ext cx="279400" cy="279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803400" y="4203700"/>
            <a:ext cx="279400" cy="279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460500" y="21717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19600" y="33274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082800" y="46863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36600" y="36068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65500" y="57531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44900" y="17272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902200" y="58928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35047" y="1098990"/>
            <a:ext cx="654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may be down selected using a velocity constraint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1151748" y="2320089"/>
            <a:ext cx="448070" cy="2686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943100" y="4334904"/>
            <a:ext cx="275448" cy="488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487585" y="1111201"/>
            <a:ext cx="37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120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Pruning Hypotheses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35047" y="1098990"/>
            <a:ext cx="654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velocity constraint is used as follows: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487585" y="1111201"/>
            <a:ext cx="37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787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Pruning Hypotheses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0" name="Oval 9"/>
          <p:cNvSpPr/>
          <p:nvPr/>
        </p:nvSpPr>
        <p:spPr>
          <a:xfrm>
            <a:off x="1016000" y="2451100"/>
            <a:ext cx="279400" cy="279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803400" y="4203700"/>
            <a:ext cx="279400" cy="279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35047" y="1098990"/>
            <a:ext cx="654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Propagate the measurement’s state for one period: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1151748" y="2320089"/>
            <a:ext cx="448070" cy="2686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943100" y="4334904"/>
            <a:ext cx="275448" cy="488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487585" y="1111201"/>
            <a:ext cx="37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760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Pruning Hypotheses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0" name="Oval 9"/>
          <p:cNvSpPr/>
          <p:nvPr/>
        </p:nvSpPr>
        <p:spPr>
          <a:xfrm>
            <a:off x="1016000" y="2451100"/>
            <a:ext cx="279400" cy="279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803400" y="4203700"/>
            <a:ext cx="279400" cy="279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35047" y="1098990"/>
            <a:ext cx="654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Apply an error bound: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1151748" y="2320089"/>
            <a:ext cx="448070" cy="2686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943100" y="4334904"/>
            <a:ext cx="275448" cy="488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487585" y="1111201"/>
            <a:ext cx="37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138244" y="1870663"/>
            <a:ext cx="923147" cy="898852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756974" y="4373917"/>
            <a:ext cx="923147" cy="898852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7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Pruning Hypotheses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0" name="Oval 9"/>
          <p:cNvSpPr/>
          <p:nvPr/>
        </p:nvSpPr>
        <p:spPr>
          <a:xfrm>
            <a:off x="1016000" y="2451100"/>
            <a:ext cx="279400" cy="279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803400" y="4203700"/>
            <a:ext cx="279400" cy="279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460500" y="21717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19600" y="33274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082800" y="46863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36600" y="36068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65500" y="57531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44900" y="17272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902200" y="58928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35047" y="1098990"/>
            <a:ext cx="654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Prune hypotheses down to those that fit within velocity constraint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1151748" y="2320089"/>
            <a:ext cx="448070" cy="2686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943100" y="4334904"/>
            <a:ext cx="275448" cy="488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487585" y="1111201"/>
            <a:ext cx="37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756974" y="4373917"/>
            <a:ext cx="923147" cy="898852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138244" y="1870663"/>
            <a:ext cx="923147" cy="898852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37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Algorithm Overview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05770" y="1396999"/>
            <a:ext cx="7623039" cy="4781763"/>
            <a:chOff x="705770" y="1396999"/>
            <a:chExt cx="7623039" cy="4781763"/>
          </a:xfrm>
        </p:grpSpPr>
        <p:graphicFrame>
          <p:nvGraphicFramePr>
            <p:cNvPr id="11" name="Diagram 10"/>
            <p:cNvGraphicFramePr/>
            <p:nvPr>
              <p:extLst>
                <p:ext uri="{D42A27DB-BD31-4B8C-83A1-F6EECF244321}">
                  <p14:modId xmlns:p14="http://schemas.microsoft.com/office/powerpoint/2010/main" val="3880286940"/>
                </p:ext>
              </p:extLst>
            </p:nvPr>
          </p:nvGraphicFramePr>
          <p:xfrm>
            <a:off x="705770" y="1396999"/>
            <a:ext cx="6511740" cy="478176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grpSp>
          <p:nvGrpSpPr>
            <p:cNvPr id="37" name="Group 36"/>
            <p:cNvGrpSpPr/>
            <p:nvPr/>
          </p:nvGrpSpPr>
          <p:grpSpPr>
            <a:xfrm>
              <a:off x="7302463" y="1624062"/>
              <a:ext cx="1026346" cy="4286063"/>
              <a:chOff x="7302463" y="1624062"/>
              <a:chExt cx="1026346" cy="4286063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 flipH="1">
                <a:off x="7302463" y="1624063"/>
                <a:ext cx="1026344" cy="1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lbow Connector 32"/>
              <p:cNvCxnSpPr/>
              <p:nvPr/>
            </p:nvCxnSpPr>
            <p:spPr>
              <a:xfrm rot="5400000">
                <a:off x="5672605" y="3253921"/>
                <a:ext cx="4286063" cy="1026345"/>
              </a:xfrm>
              <a:prstGeom prst="bentConnector3">
                <a:avLst>
                  <a:gd name="adj1" fmla="val 99573"/>
                </a:avLst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55176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Prune Feasible Tracks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0" name="Oval 9"/>
          <p:cNvSpPr/>
          <p:nvPr/>
        </p:nvSpPr>
        <p:spPr>
          <a:xfrm>
            <a:off x="1016000" y="2451100"/>
            <a:ext cx="279400" cy="279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803400" y="4203700"/>
            <a:ext cx="279400" cy="279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460500" y="21717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19600" y="33274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082800" y="46863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36600" y="36068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65500" y="57531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44900" y="17272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902200" y="58928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670519" y="4546600"/>
            <a:ext cx="279400" cy="27940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755298" y="1447800"/>
            <a:ext cx="279400" cy="27940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274068" y="3327400"/>
            <a:ext cx="279400" cy="27940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21180" y="5373008"/>
            <a:ext cx="279400" cy="27940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539405" y="2324100"/>
            <a:ext cx="279400" cy="27940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72689" y="4826000"/>
            <a:ext cx="279400" cy="27940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033315" y="2171700"/>
            <a:ext cx="279400" cy="27940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235200" y="5233308"/>
            <a:ext cx="279400" cy="27940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1151748" y="2311400"/>
            <a:ext cx="460283" cy="292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612031" y="2311400"/>
            <a:ext cx="6231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929552" y="4334904"/>
            <a:ext cx="305648" cy="4910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235200" y="4686300"/>
            <a:ext cx="585854" cy="139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235200" y="4826000"/>
            <a:ext cx="127001" cy="547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487585" y="1111201"/>
            <a:ext cx="37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35047" y="1098990"/>
            <a:ext cx="654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Continue to form feasible tracks until tracks become improbable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63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Algorithm Overview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05770" y="1396999"/>
            <a:ext cx="7623039" cy="4781763"/>
            <a:chOff x="705770" y="1396999"/>
            <a:chExt cx="7623039" cy="4781763"/>
          </a:xfrm>
        </p:grpSpPr>
        <p:graphicFrame>
          <p:nvGraphicFramePr>
            <p:cNvPr id="11" name="Diagram 10"/>
            <p:cNvGraphicFramePr/>
            <p:nvPr>
              <p:extLst>
                <p:ext uri="{D42A27DB-BD31-4B8C-83A1-F6EECF244321}">
                  <p14:modId xmlns:p14="http://schemas.microsoft.com/office/powerpoint/2010/main" val="3117421319"/>
                </p:ext>
              </p:extLst>
            </p:nvPr>
          </p:nvGraphicFramePr>
          <p:xfrm>
            <a:off x="705770" y="1396999"/>
            <a:ext cx="6511740" cy="478176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grpSp>
          <p:nvGrpSpPr>
            <p:cNvPr id="37" name="Group 36"/>
            <p:cNvGrpSpPr/>
            <p:nvPr/>
          </p:nvGrpSpPr>
          <p:grpSpPr>
            <a:xfrm>
              <a:off x="7302463" y="1624062"/>
              <a:ext cx="1026346" cy="4286063"/>
              <a:chOff x="7302463" y="1624062"/>
              <a:chExt cx="1026346" cy="4286063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 flipH="1">
                <a:off x="7302463" y="1624063"/>
                <a:ext cx="1026344" cy="1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lbow Connector 32"/>
              <p:cNvCxnSpPr/>
              <p:nvPr/>
            </p:nvCxnSpPr>
            <p:spPr>
              <a:xfrm rot="5400000">
                <a:off x="5672605" y="3253921"/>
                <a:ext cx="4286063" cy="1026345"/>
              </a:xfrm>
              <a:prstGeom prst="bentConnector3">
                <a:avLst>
                  <a:gd name="adj1" fmla="val 99573"/>
                </a:avLst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55176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Prune Feasible Tracks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0" name="Oval 9"/>
          <p:cNvSpPr/>
          <p:nvPr/>
        </p:nvSpPr>
        <p:spPr>
          <a:xfrm>
            <a:off x="1016000" y="2451100"/>
            <a:ext cx="279400" cy="279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803400" y="4203700"/>
            <a:ext cx="279400" cy="279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460500" y="21717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19600" y="33274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082800" y="46863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36600" y="36068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65500" y="57531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44900" y="17272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902200" y="58928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670519" y="4546600"/>
            <a:ext cx="279400" cy="27940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755298" y="1447800"/>
            <a:ext cx="279400" cy="27940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274068" y="3327400"/>
            <a:ext cx="279400" cy="27940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21180" y="5373008"/>
            <a:ext cx="279400" cy="27940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539405" y="2324100"/>
            <a:ext cx="279400" cy="27940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72689" y="4826000"/>
            <a:ext cx="279400" cy="27940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033315" y="2171700"/>
            <a:ext cx="279400" cy="27940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235200" y="5233308"/>
            <a:ext cx="279400" cy="27940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120900" y="5716176"/>
            <a:ext cx="279400" cy="279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25344" y="1727200"/>
            <a:ext cx="279400" cy="279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96900" y="5995576"/>
            <a:ext cx="279400" cy="279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30819" y="2006600"/>
            <a:ext cx="279400" cy="279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832989" y="3467100"/>
            <a:ext cx="279400" cy="279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410363" y="2900015"/>
            <a:ext cx="279400" cy="279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748259" y="6032500"/>
            <a:ext cx="279400" cy="279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418413" y="4630375"/>
            <a:ext cx="279400" cy="279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1151748" y="2324100"/>
            <a:ext cx="448070" cy="279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599818" y="2286000"/>
            <a:ext cx="521082" cy="38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120900" y="2171700"/>
            <a:ext cx="549619" cy="152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941764" y="4359326"/>
            <a:ext cx="293436" cy="4666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235200" y="4826000"/>
            <a:ext cx="127000" cy="547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2235200" y="5373008"/>
            <a:ext cx="165100" cy="5197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78583" y="5512708"/>
            <a:ext cx="358017" cy="6594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487585" y="1111201"/>
            <a:ext cx="37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2235200" y="4686300"/>
            <a:ext cx="575019" cy="139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2530819" y="1330998"/>
            <a:ext cx="879544" cy="3355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410363" y="961666"/>
            <a:ext cx="496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Track is terminated after no new correlated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40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</p:grp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063488"/>
              </p:ext>
            </p:extLst>
          </p:nvPr>
        </p:nvGraphicFramePr>
        <p:xfrm>
          <a:off x="2235613" y="1968527"/>
          <a:ext cx="4678782" cy="318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5" imgW="2425700" imgH="1651000" progId="Equation.3">
                  <p:embed/>
                </p:oleObj>
              </mc:Choice>
              <mc:Fallback>
                <p:oleObj name="Equation" r:id="rId5" imgW="2425700" imgH="165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35613" y="1968527"/>
                        <a:ext cx="4678782" cy="3184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73981" y="1031829"/>
            <a:ext cx="7737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State Transition Matrix (STM) can be used to further constrain the location of future object measurements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02040" y="188621"/>
            <a:ext cx="6983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  <a:latin typeface="Candara"/>
                <a:cs typeface="Candara"/>
              </a:rPr>
              <a:t>State Transition Matrix</a:t>
            </a:r>
            <a:endParaRPr lang="en-US" sz="2400" dirty="0">
              <a:solidFill>
                <a:srgbClr val="FFFFFF"/>
              </a:solidFill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923512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Tracking Method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71500" y="1158438"/>
            <a:ext cx="7930013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Must process images at &gt;= 10 Hz (Req. 2.2.1)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Use C++ and </a:t>
            </a:r>
            <a:r>
              <a:rPr lang="en-US" dirty="0" err="1" smtClean="0"/>
              <a:t>OpenCV</a:t>
            </a:r>
            <a:r>
              <a:rPr lang="en-US" dirty="0" smtClean="0"/>
              <a:t> for low-overhead image processing</a:t>
            </a:r>
          </a:p>
          <a:p>
            <a:pPr marL="742950" lvl="1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OpenCV</a:t>
            </a:r>
            <a:r>
              <a:rPr lang="en-US" dirty="0" smtClean="0"/>
              <a:t> has significant documentation and many useful libraries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OpenCV</a:t>
            </a:r>
            <a:r>
              <a:rPr lang="en-US" dirty="0" smtClean="0"/>
              <a:t> used in conjunction with Multiple Hypothesis Tracking (MHT) and </a:t>
            </a:r>
            <a:r>
              <a:rPr lang="en-US" dirty="0" err="1" smtClean="0"/>
              <a:t>Kalman</a:t>
            </a:r>
            <a:r>
              <a:rPr lang="en-US" dirty="0" smtClean="0"/>
              <a:t> Filtering will provide quick and accurate tracking solutions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Preliminary Sensor: Lepton 80x60 Pixel LWIR camera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	Provides contrast between human and </a:t>
            </a:r>
            <a:r>
              <a:rPr lang="en-US" dirty="0" smtClean="0"/>
              <a:t>background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785" y="4020761"/>
            <a:ext cx="3079228" cy="236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12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Kalman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Filtering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3210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Algorithm Overview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05770" y="1396999"/>
            <a:ext cx="7623039" cy="4781763"/>
            <a:chOff x="705770" y="1396999"/>
            <a:chExt cx="7623039" cy="4781763"/>
          </a:xfrm>
        </p:grpSpPr>
        <p:graphicFrame>
          <p:nvGraphicFramePr>
            <p:cNvPr id="11" name="Diagram 10"/>
            <p:cNvGraphicFramePr/>
            <p:nvPr>
              <p:extLst>
                <p:ext uri="{D42A27DB-BD31-4B8C-83A1-F6EECF244321}">
                  <p14:modId xmlns:p14="http://schemas.microsoft.com/office/powerpoint/2010/main" val="774414690"/>
                </p:ext>
              </p:extLst>
            </p:nvPr>
          </p:nvGraphicFramePr>
          <p:xfrm>
            <a:off x="705770" y="1396999"/>
            <a:ext cx="6511740" cy="478176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grpSp>
          <p:nvGrpSpPr>
            <p:cNvPr id="37" name="Group 36"/>
            <p:cNvGrpSpPr/>
            <p:nvPr/>
          </p:nvGrpSpPr>
          <p:grpSpPr>
            <a:xfrm>
              <a:off x="7302463" y="1624062"/>
              <a:ext cx="1026346" cy="4286063"/>
              <a:chOff x="7302463" y="1624062"/>
              <a:chExt cx="1026346" cy="4286063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 flipH="1">
                <a:off x="7302463" y="1624063"/>
                <a:ext cx="1026344" cy="1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lbow Connector 32"/>
              <p:cNvCxnSpPr/>
              <p:nvPr/>
            </p:nvCxnSpPr>
            <p:spPr>
              <a:xfrm rot="5400000">
                <a:off x="5672605" y="3253921"/>
                <a:ext cx="4286063" cy="1026345"/>
              </a:xfrm>
              <a:prstGeom prst="bentConnector3">
                <a:avLst>
                  <a:gd name="adj1" fmla="val 99573"/>
                </a:avLst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2351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Obtaining Measurements from Images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402131" y="1196677"/>
            <a:ext cx="1550969" cy="83034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Obtain Image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30631" y="1196677"/>
            <a:ext cx="1550969" cy="83034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Mask Image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59130" y="1196677"/>
            <a:ext cx="1550969" cy="83034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Find Contours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12056" y="1196677"/>
            <a:ext cx="1550969" cy="83034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Save Features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6472550" y="1403789"/>
            <a:ext cx="578446" cy="484632"/>
          </a:xfrm>
          <a:prstGeom prst="rightArrow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4236303" y="1403789"/>
            <a:ext cx="578446" cy="484632"/>
          </a:xfrm>
          <a:prstGeom prst="rightArrow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2001444" y="1403789"/>
            <a:ext cx="578446" cy="484632"/>
          </a:xfrm>
          <a:prstGeom prst="rightArrow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Screen Shot 2015-10-13 at 3.19.0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46" y="3111587"/>
            <a:ext cx="2048643" cy="2387845"/>
          </a:xfrm>
          <a:prstGeom prst="rect">
            <a:avLst/>
          </a:prstGeom>
        </p:spPr>
      </p:pic>
      <p:pic>
        <p:nvPicPr>
          <p:cNvPr id="24" name="Picture 23" descr="Screen Shot 2015-10-13 at 3.19.3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723" y="3111587"/>
            <a:ext cx="2048643" cy="2387845"/>
          </a:xfrm>
          <a:prstGeom prst="rect">
            <a:avLst/>
          </a:prstGeom>
        </p:spPr>
      </p:pic>
      <p:pic>
        <p:nvPicPr>
          <p:cNvPr id="25" name="Picture 24" descr="Screen Shot 2015-10-13 at 3.23.37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113" y="3111587"/>
            <a:ext cx="2048643" cy="238784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063208" y="3111587"/>
            <a:ext cx="19128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Features: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Area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X Position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Y Position</a:t>
            </a:r>
          </a:p>
          <a:p>
            <a:r>
              <a:rPr lang="en-US" dirty="0" smtClean="0"/>
              <a:t>Computed Features: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Δ</a:t>
            </a:r>
            <a:r>
              <a:rPr lang="en-US" dirty="0" smtClean="0"/>
              <a:t> Area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X Velocity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Y Velocity</a:t>
            </a:r>
          </a:p>
        </p:txBody>
      </p:sp>
    </p:spTree>
    <p:extLst>
      <p:ext uri="{BB962C8B-B14F-4D97-AF65-F5344CB8AC3E}">
        <p14:creationId xmlns:p14="http://schemas.microsoft.com/office/powerpoint/2010/main" val="923512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Algorithm Overview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05770" y="1396999"/>
            <a:ext cx="7623039" cy="4781763"/>
            <a:chOff x="705770" y="1396999"/>
            <a:chExt cx="7623039" cy="4781763"/>
          </a:xfrm>
        </p:grpSpPr>
        <p:graphicFrame>
          <p:nvGraphicFramePr>
            <p:cNvPr id="11" name="Diagram 10"/>
            <p:cNvGraphicFramePr/>
            <p:nvPr>
              <p:extLst>
                <p:ext uri="{D42A27DB-BD31-4B8C-83A1-F6EECF244321}">
                  <p14:modId xmlns:p14="http://schemas.microsoft.com/office/powerpoint/2010/main" val="3239595386"/>
                </p:ext>
              </p:extLst>
            </p:nvPr>
          </p:nvGraphicFramePr>
          <p:xfrm>
            <a:off x="705770" y="1396999"/>
            <a:ext cx="6511740" cy="478176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grpSp>
          <p:nvGrpSpPr>
            <p:cNvPr id="37" name="Group 36"/>
            <p:cNvGrpSpPr/>
            <p:nvPr/>
          </p:nvGrpSpPr>
          <p:grpSpPr>
            <a:xfrm>
              <a:off x="7302463" y="1624062"/>
              <a:ext cx="1026346" cy="4286063"/>
              <a:chOff x="7302463" y="1624062"/>
              <a:chExt cx="1026346" cy="4286063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 flipH="1">
                <a:off x="7302463" y="1624063"/>
                <a:ext cx="1026344" cy="1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lbow Connector 32"/>
              <p:cNvCxnSpPr/>
              <p:nvPr/>
            </p:nvCxnSpPr>
            <p:spPr>
              <a:xfrm rot="5400000">
                <a:off x="5672605" y="3253921"/>
                <a:ext cx="4286063" cy="1026345"/>
              </a:xfrm>
              <a:prstGeom prst="bentConnector3">
                <a:avLst>
                  <a:gd name="adj1" fmla="val 99573"/>
                </a:avLst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55176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Generating Hypotheses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0" name="Oval 9"/>
          <p:cNvSpPr/>
          <p:nvPr/>
        </p:nvSpPr>
        <p:spPr>
          <a:xfrm>
            <a:off x="1016000" y="2451100"/>
            <a:ext cx="279400" cy="279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803400" y="4203700"/>
            <a:ext cx="279400" cy="279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3980" y="1111201"/>
            <a:ext cx="3656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Objects of interest are detected at t0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487585" y="1111201"/>
            <a:ext cx="37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12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Generating Hypotheses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0" name="Oval 9"/>
          <p:cNvSpPr/>
          <p:nvPr/>
        </p:nvSpPr>
        <p:spPr>
          <a:xfrm>
            <a:off x="1016000" y="2451100"/>
            <a:ext cx="279400" cy="279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803400" y="4203700"/>
            <a:ext cx="279400" cy="279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460500" y="21717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19600" y="33274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082800" y="46863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36600" y="36068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65500" y="57531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44900" y="17272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902200" y="58928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51389" y="1093080"/>
            <a:ext cx="6545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objects of interest are detected at t1 and they can be associated to form feasible tracks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487585" y="1111201"/>
            <a:ext cx="37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720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Generating Hypotheses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0" name="Oval 9"/>
          <p:cNvSpPr/>
          <p:nvPr/>
        </p:nvSpPr>
        <p:spPr>
          <a:xfrm>
            <a:off x="1016000" y="2451100"/>
            <a:ext cx="279400" cy="279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803400" y="4203700"/>
            <a:ext cx="279400" cy="279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460500" y="21717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19600" y="33274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082800" y="46863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36600" y="36068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65500" y="57531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44900" y="17272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902200" y="58928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51389" y="1098990"/>
            <a:ext cx="6545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objects of interest are detected at t1 and they can be associated to form feasible tracks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1151748" y="2320089"/>
            <a:ext cx="448070" cy="2686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151748" y="1880493"/>
            <a:ext cx="2646294" cy="7082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91502" y="2588732"/>
            <a:ext cx="260246" cy="11600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51748" y="2588732"/>
            <a:ext cx="3403460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1151748" y="2588732"/>
            <a:ext cx="3891954" cy="34437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151748" y="2588732"/>
            <a:ext cx="1066800" cy="22346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151748" y="2588732"/>
            <a:ext cx="2365410" cy="3304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891502" y="3748775"/>
            <a:ext cx="1074687" cy="5861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1599818" y="2320089"/>
            <a:ext cx="366372" cy="20148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1943100" y="1880494"/>
            <a:ext cx="1854942" cy="24544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13" idx="3"/>
          </p:cNvCxnSpPr>
          <p:nvPr/>
        </p:nvCxnSpPr>
        <p:spPr>
          <a:xfrm flipV="1">
            <a:off x="1966189" y="3565883"/>
            <a:ext cx="2494328" cy="7690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943100" y="4334904"/>
            <a:ext cx="3100602" cy="16975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943100" y="4334904"/>
            <a:ext cx="275448" cy="488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16" idx="5"/>
          </p:cNvCxnSpPr>
          <p:nvPr/>
        </p:nvCxnSpPr>
        <p:spPr>
          <a:xfrm>
            <a:off x="1943100" y="4334904"/>
            <a:ext cx="1660883" cy="16566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487585" y="1111201"/>
            <a:ext cx="37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07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Algorithm Overview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05770" y="1396999"/>
            <a:ext cx="7623039" cy="4781763"/>
            <a:chOff x="705770" y="1396999"/>
            <a:chExt cx="7623039" cy="4781763"/>
          </a:xfrm>
        </p:grpSpPr>
        <p:graphicFrame>
          <p:nvGraphicFramePr>
            <p:cNvPr id="11" name="Diagram 10"/>
            <p:cNvGraphicFramePr/>
            <p:nvPr>
              <p:extLst>
                <p:ext uri="{D42A27DB-BD31-4B8C-83A1-F6EECF244321}">
                  <p14:modId xmlns:p14="http://schemas.microsoft.com/office/powerpoint/2010/main" val="2744366955"/>
                </p:ext>
              </p:extLst>
            </p:nvPr>
          </p:nvGraphicFramePr>
          <p:xfrm>
            <a:off x="705770" y="1396999"/>
            <a:ext cx="6511740" cy="478176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grpSp>
          <p:nvGrpSpPr>
            <p:cNvPr id="37" name="Group 36"/>
            <p:cNvGrpSpPr/>
            <p:nvPr/>
          </p:nvGrpSpPr>
          <p:grpSpPr>
            <a:xfrm>
              <a:off x="7302463" y="1624062"/>
              <a:ext cx="1026346" cy="4286063"/>
              <a:chOff x="7302463" y="1624062"/>
              <a:chExt cx="1026346" cy="4286063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 flipH="1">
                <a:off x="7302463" y="1624063"/>
                <a:ext cx="1026344" cy="1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lbow Connector 32"/>
              <p:cNvCxnSpPr/>
              <p:nvPr/>
            </p:nvCxnSpPr>
            <p:spPr>
              <a:xfrm rot="5400000">
                <a:off x="5672605" y="3253921"/>
                <a:ext cx="4286063" cy="1026345"/>
              </a:xfrm>
              <a:prstGeom prst="bentConnector3">
                <a:avLst>
                  <a:gd name="adj1" fmla="val 99573"/>
                </a:avLst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55176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354</Words>
  <Application>Microsoft Macintosh PowerPoint</Application>
  <PresentationFormat>On-screen Show (4:3)</PresentationFormat>
  <Paragraphs>94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Microsoft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Ellison</dc:creator>
  <cp:lastModifiedBy>Taylor Dean</cp:lastModifiedBy>
  <cp:revision>19</cp:revision>
  <dcterms:created xsi:type="dcterms:W3CDTF">2015-10-11T18:51:34Z</dcterms:created>
  <dcterms:modified xsi:type="dcterms:W3CDTF">2015-10-13T22:21:52Z</dcterms:modified>
</cp:coreProperties>
</file>