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Known blueprint of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in Fleming </a:t>
            </a:r>
            <a:r>
              <a:rPr lang="en-US" dirty="0" err="1" smtClean="0"/>
              <a:t>Vicon</a:t>
            </a:r>
            <a:r>
              <a:rPr lang="en-US" dirty="0" smtClean="0"/>
              <a:t>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Includes various hallway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23" y="899742"/>
            <a:ext cx="5144877" cy="59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18" name="Group 17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2" name="Flowchart: Alternate Process 1"/>
              <p:cNvSpPr/>
              <p:nvPr/>
            </p:nvSpPr>
            <p:spPr>
              <a:xfrm>
                <a:off x="5078777" y="3294043"/>
                <a:ext cx="385590" cy="121186"/>
              </a:xfrm>
              <a:prstGeom prst="flowChartAlternateProcess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65302" y="2607624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Block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ctagon 20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186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Unknowns: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</a:t>
            </a:r>
            <a:r>
              <a:rPr lang="en-US" dirty="0" smtClean="0"/>
              <a:t>“Roadblocks</a:t>
            </a:r>
            <a:r>
              <a:rPr lang="en-US" dirty="0" smtClean="0"/>
              <a:t>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3’ </a:t>
            </a:r>
            <a:r>
              <a:rPr lang="en-US" dirty="0" smtClean="0"/>
              <a:t>wall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Placed into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“Target” placed into </a:t>
            </a:r>
            <a:r>
              <a:rPr lang="en-US" dirty="0" smtClean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“Complete Block” placed into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4’ x 6’ 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of standard wall for test environment</a:t>
            </a:r>
            <a:endParaRPr lang="en-US" dirty="0" smtClean="0"/>
          </a:p>
        </p:txBody>
      </p:sp>
      <p:sp>
        <p:nvSpPr>
          <p:cNvPr id="26" name="5-Point Star 25"/>
          <p:cNvSpPr/>
          <p:nvPr/>
        </p:nvSpPr>
        <p:spPr>
          <a:xfrm>
            <a:off x="5114823" y="3548863"/>
            <a:ext cx="316493" cy="330008"/>
          </a:xfrm>
          <a:prstGeom prst="star5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ctagon 27"/>
          <p:cNvSpPr/>
          <p:nvPr/>
        </p:nvSpPr>
        <p:spPr>
          <a:xfrm>
            <a:off x="5100811" y="4012504"/>
            <a:ext cx="385590" cy="385735"/>
          </a:xfrm>
          <a:prstGeom prst="oc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End of Semester Test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186" y="1255923"/>
            <a:ext cx="4022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 to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Explore entire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all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“Roadblocks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“Complete Blocks”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 back to Entry Point with entire area mapped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803816" y="899742"/>
            <a:ext cx="5340184" cy="5958258"/>
            <a:chOff x="3803816" y="899742"/>
            <a:chExt cx="5340184" cy="5958258"/>
          </a:xfrm>
        </p:grpSpPr>
        <p:grpSp>
          <p:nvGrpSpPr>
            <p:cNvPr id="21" name="Group 20"/>
            <p:cNvGrpSpPr/>
            <p:nvPr/>
          </p:nvGrpSpPr>
          <p:grpSpPr>
            <a:xfrm>
              <a:off x="3999123" y="899742"/>
              <a:ext cx="5144877" cy="5958258"/>
              <a:chOff x="3999123" y="899742"/>
              <a:chExt cx="5144877" cy="595825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23" y="899742"/>
                <a:ext cx="5144877" cy="5958258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5078777" y="3294043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043191" y="3216136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“Roadblock”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7023567" y="1336958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41221" y="5859137"/>
                <a:ext cx="385590" cy="1211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/>
              <p:cNvSpPr/>
              <p:nvPr/>
            </p:nvSpPr>
            <p:spPr>
              <a:xfrm>
                <a:off x="5114823" y="3548863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43191" y="3548863"/>
                <a:ext cx="9915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“Target”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5-Point Star 16"/>
              <p:cNvSpPr/>
              <p:nvPr/>
            </p:nvSpPr>
            <p:spPr>
              <a:xfrm>
                <a:off x="8601701" y="2103817"/>
                <a:ext cx="316493" cy="330008"/>
              </a:xfrm>
              <a:prstGeom prst="star5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100811" y="468217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341221" y="6466901"/>
                <a:ext cx="385590" cy="25338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76241" y="4589054"/>
                <a:ext cx="991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Entry/Exit Point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Octagon 21"/>
            <p:cNvSpPr/>
            <p:nvPr/>
          </p:nvSpPr>
          <p:spPr>
            <a:xfrm>
              <a:off x="5100811" y="4012504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ctagon 22"/>
            <p:cNvSpPr/>
            <p:nvPr/>
          </p:nvSpPr>
          <p:spPr>
            <a:xfrm>
              <a:off x="8534711" y="3688790"/>
              <a:ext cx="385590" cy="385735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65302" y="2607624"/>
              <a:ext cx="385590" cy="12118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03816" y="4089720"/>
              <a:ext cx="1344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Block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8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Matthew Busby</cp:lastModifiedBy>
  <cp:revision>23</cp:revision>
  <dcterms:created xsi:type="dcterms:W3CDTF">2015-10-11T18:51:34Z</dcterms:created>
  <dcterms:modified xsi:type="dcterms:W3CDTF">2015-10-15T21:17:51Z</dcterms:modified>
</cp:coreProperties>
</file>