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System Block Diagram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06336" y="1125098"/>
            <a:ext cx="247136" cy="2982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06336" y="1575701"/>
            <a:ext cx="247136" cy="298203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06336" y="2021329"/>
            <a:ext cx="247136" cy="29820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06336" y="2471932"/>
            <a:ext cx="247136" cy="2982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3693" y="1125098"/>
            <a:ext cx="37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Internal Software hosted on Xu4 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43693" y="1529286"/>
            <a:ext cx="37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Off board system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53472" y="1982007"/>
            <a:ext cx="37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Sensor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43693" y="2438231"/>
            <a:ext cx="37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Pixhawk</a:t>
            </a:r>
            <a:endParaRPr lang="en-US" dirty="0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363229" y="5647038"/>
            <a:ext cx="3609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63229" y="6314303"/>
            <a:ext cx="360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63229" y="6676562"/>
            <a:ext cx="36092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33936" y="5461303"/>
            <a:ext cx="3289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Internal software connection </a:t>
            </a:r>
            <a:br>
              <a:rPr lang="en-US" dirty="0" smtClean="0"/>
            </a:br>
            <a:r>
              <a:rPr lang="en-US" dirty="0" smtClean="0"/>
              <a:t>    using ROS publish/subscribe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33936" y="6107634"/>
            <a:ext cx="37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USB connection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33936" y="6476966"/>
            <a:ext cx="328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Wireless link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3954343" y="5667972"/>
            <a:ext cx="360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325050" y="5461303"/>
            <a:ext cx="37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SPI Video</a:t>
            </a:r>
          </a:p>
        </p:txBody>
      </p:sp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System Block Diagram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0" y="834387"/>
            <a:ext cx="3128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SLAM:</a:t>
            </a:r>
          </a:p>
          <a:p>
            <a:r>
              <a:rPr lang="en-US" sz="1600" dirty="0" smtClean="0"/>
              <a:t>5 x Grey-Scale Image @ 20 Hz</a:t>
            </a:r>
          </a:p>
          <a:p>
            <a:r>
              <a:rPr lang="en-US" sz="1600" dirty="0" smtClean="0"/>
              <a:t>2 x Depth Map @ 20 Hz</a:t>
            </a:r>
          </a:p>
          <a:p>
            <a:r>
              <a:rPr lang="en-US" sz="1600" dirty="0" smtClean="0"/>
              <a:t>Body Frame Velocity </a:t>
            </a:r>
          </a:p>
          <a:p>
            <a:r>
              <a:rPr lang="en-US" sz="1600" dirty="0" smtClean="0"/>
              <a:t>(</a:t>
            </a:r>
            <a:r>
              <a:rPr lang="en-US" sz="1600" dirty="0" err="1" smtClean="0"/>
              <a:t>vN,vE,vD</a:t>
            </a:r>
            <a:r>
              <a:rPr lang="en-US" sz="1600" dirty="0" smtClean="0"/>
              <a:t>) @ 10 Hz</a:t>
            </a:r>
          </a:p>
          <a:p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0" y="2192862"/>
            <a:ext cx="3231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Planning:</a:t>
            </a:r>
          </a:p>
          <a:p>
            <a:r>
              <a:rPr lang="en-US" sz="1600" dirty="0" smtClean="0"/>
              <a:t>5 x Obstacle distance @ 20 Hz</a:t>
            </a:r>
          </a:p>
          <a:p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58346" y="3534032"/>
            <a:ext cx="1742303" cy="1408671"/>
          </a:xfrm>
          <a:prstGeom prst="rect">
            <a:avLst/>
          </a:prstGeom>
          <a:noFill/>
          <a:ln w="254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System Block Diagram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0" y="834387"/>
            <a:ext cx="3128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Target D and T:</a:t>
            </a:r>
          </a:p>
          <a:p>
            <a:r>
              <a:rPr lang="en-US" sz="1600" dirty="0" smtClean="0"/>
              <a:t>80x60 IR images @ 8.6 Hz</a:t>
            </a:r>
          </a:p>
          <a:p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312508" y="1075038"/>
            <a:ext cx="1453096" cy="880590"/>
          </a:xfrm>
          <a:prstGeom prst="rect">
            <a:avLst/>
          </a:prstGeom>
          <a:noFill/>
          <a:ln w="254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System Block Diagram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1" y="834387"/>
            <a:ext cx="4023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Planning:</a:t>
            </a:r>
          </a:p>
          <a:p>
            <a:r>
              <a:rPr lang="en-US" sz="1600" dirty="0" smtClean="0"/>
              <a:t>Map (in </a:t>
            </a:r>
            <a:r>
              <a:rPr lang="en-US" sz="1600" dirty="0" err="1" smtClean="0"/>
              <a:t>octo</a:t>
            </a:r>
            <a:r>
              <a:rPr lang="en-US" sz="1600" dirty="0" smtClean="0"/>
              <a:t>-map representation) @ ~10 Hz</a:t>
            </a:r>
          </a:p>
          <a:p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125362" y="3473641"/>
            <a:ext cx="1668162" cy="1408671"/>
          </a:xfrm>
          <a:prstGeom prst="rect">
            <a:avLst/>
          </a:prstGeom>
          <a:noFill/>
          <a:ln w="254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-1" y="1507434"/>
            <a:ext cx="4213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Planning, Flight Control, and Target D and T:</a:t>
            </a:r>
          </a:p>
          <a:p>
            <a:r>
              <a:rPr lang="en-US" sz="1600" dirty="0" smtClean="0"/>
              <a:t>Local NED @ ~10 Hz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0" y="5574304"/>
            <a:ext cx="402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Guidance:</a:t>
            </a:r>
          </a:p>
          <a:p>
            <a:r>
              <a:rPr lang="en-US" sz="1600" dirty="0" smtClean="0"/>
              <a:t>See Guidance Slide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" y="6177527"/>
            <a:ext cx="448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</a:t>
            </a:r>
            <a:r>
              <a:rPr lang="en-US" sz="1600" b="1" dirty="0" smtClean="0"/>
              <a:t>Target D and T:</a:t>
            </a:r>
          </a:p>
          <a:p>
            <a:r>
              <a:rPr lang="en-US" sz="1600" dirty="0" smtClean="0"/>
              <a:t>Target position estimate in local NED </a:t>
            </a:r>
            <a:r>
              <a:rPr lang="en-US" sz="1600" dirty="0" smtClean="0"/>
              <a:t>@ </a:t>
            </a:r>
            <a:r>
              <a:rPr lang="en-US" sz="1600" dirty="0" smtClean="0"/>
              <a:t>&lt;8.6 </a:t>
            </a:r>
            <a:r>
              <a:rPr lang="en-US" sz="1600" dirty="0" smtClean="0"/>
              <a:t>Hz</a:t>
            </a:r>
            <a:endParaRPr lang="en-US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System Block Diagram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1" y="834387"/>
            <a:ext cx="4287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Planning, SLAM, Ground Station:</a:t>
            </a:r>
          </a:p>
          <a:p>
            <a:r>
              <a:rPr lang="en-US" sz="1600" dirty="0" smtClean="0"/>
              <a:t>Target position estimate in local </a:t>
            </a:r>
            <a:r>
              <a:rPr lang="en-US" sz="1600" dirty="0" smtClean="0"/>
              <a:t>NED </a:t>
            </a:r>
            <a:r>
              <a:rPr lang="en-US" sz="1600" dirty="0" smtClean="0"/>
              <a:t> @ &lt;8.6 Hz</a:t>
            </a:r>
          </a:p>
          <a:p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781166" y="1984258"/>
            <a:ext cx="2397211" cy="1280160"/>
          </a:xfrm>
          <a:prstGeom prst="rect">
            <a:avLst/>
          </a:prstGeom>
          <a:noFill/>
          <a:ln w="254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5772016"/>
            <a:ext cx="402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SLAM:</a:t>
            </a:r>
          </a:p>
          <a:p>
            <a:r>
              <a:rPr lang="en-US" sz="1600" dirty="0" smtClean="0"/>
              <a:t>Local NED estimate @ ~10 Hz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0" y="6257935"/>
            <a:ext cx="402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Flight Control:</a:t>
            </a:r>
          </a:p>
          <a:p>
            <a:r>
              <a:rPr lang="en-US" sz="1600" dirty="0" smtClean="0"/>
              <a:t>Attitude estimate in Euler Angles @ TBD Hz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1" y="5298682"/>
            <a:ext cx="402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</a:t>
            </a:r>
            <a:r>
              <a:rPr lang="en-US" sz="1600" b="1" dirty="0" err="1" smtClean="0"/>
              <a:t>FLiR</a:t>
            </a:r>
            <a:r>
              <a:rPr lang="en-US" sz="1600" b="1" dirty="0" smtClean="0"/>
              <a:t>:</a:t>
            </a:r>
          </a:p>
          <a:p>
            <a:r>
              <a:rPr lang="en-US" sz="1600" dirty="0" smtClean="0"/>
              <a:t>80x60 IR images @ 8.6 Hz</a:t>
            </a:r>
          </a:p>
        </p:txBody>
      </p:sp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System Block Diagram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2" y="834387"/>
            <a:ext cx="4720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Flight Control:</a:t>
            </a:r>
          </a:p>
          <a:p>
            <a:r>
              <a:rPr lang="en-US" sz="1600" dirty="0" smtClean="0"/>
              <a:t>POS Command in Local (or Global) NED @ Variable Hz</a:t>
            </a:r>
          </a:p>
          <a:p>
            <a:r>
              <a:rPr lang="en-US" sz="1600" dirty="0" smtClean="0"/>
              <a:t>Attitude Command in Euler Angles @ Variable Hz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781166" y="3385751"/>
            <a:ext cx="2397211" cy="1451022"/>
          </a:xfrm>
          <a:prstGeom prst="rect">
            <a:avLst/>
          </a:prstGeom>
          <a:noFill/>
          <a:ln w="254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5772016"/>
            <a:ext cx="402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SLAM:</a:t>
            </a:r>
          </a:p>
          <a:p>
            <a:r>
              <a:rPr lang="en-US" sz="1600" dirty="0" smtClean="0"/>
              <a:t>Local NED estimate @ ~10 Hz, Map @ ~10 Hz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0" y="6257935"/>
            <a:ext cx="402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Guidance:</a:t>
            </a:r>
          </a:p>
          <a:p>
            <a:r>
              <a:rPr lang="en-US" sz="1600" dirty="0" smtClean="0"/>
              <a:t>5 x Obstacle distance @ 20 Hz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1" y="5298682"/>
            <a:ext cx="402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Target D and T:</a:t>
            </a:r>
          </a:p>
          <a:p>
            <a:r>
              <a:rPr lang="en-US" sz="1600" dirty="0" smtClean="0"/>
              <a:t>Target Location Estimate @ &lt;8.6 </a:t>
            </a:r>
            <a:r>
              <a:rPr lang="en-US" sz="1600" dirty="0" smtClean="0"/>
              <a:t>Hz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95871" y="6257935"/>
            <a:ext cx="402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Ground Station:</a:t>
            </a:r>
          </a:p>
          <a:p>
            <a:r>
              <a:rPr lang="en-US" sz="1600" dirty="0" smtClean="0"/>
              <a:t>Operator Override Commands</a:t>
            </a:r>
            <a:endParaRPr lang="en-US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System Block Diagram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2" y="834387"/>
            <a:ext cx="4720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Target D and T:</a:t>
            </a:r>
          </a:p>
          <a:p>
            <a:r>
              <a:rPr lang="en-US" sz="1600" dirty="0" smtClean="0"/>
              <a:t>Attitude estimate in Euler Angles @ TBD </a:t>
            </a:r>
            <a:r>
              <a:rPr lang="en-US" sz="1600" dirty="0" smtClean="0"/>
              <a:t>Hz</a:t>
            </a:r>
            <a:endParaRPr lang="en-US" sz="16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6622137" y="3638262"/>
            <a:ext cx="1631665" cy="1197443"/>
          </a:xfrm>
          <a:prstGeom prst="rect">
            <a:avLst/>
          </a:prstGeom>
          <a:noFill/>
          <a:ln w="254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5772016"/>
            <a:ext cx="402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SLAM:</a:t>
            </a:r>
          </a:p>
          <a:p>
            <a:r>
              <a:rPr lang="en-US" sz="1600" dirty="0" smtClean="0"/>
              <a:t>Local NED estimate @ ~10 Hz, Map @ ~10 Hz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0" y="6257935"/>
            <a:ext cx="402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Guidance (TBD):</a:t>
            </a:r>
          </a:p>
          <a:p>
            <a:r>
              <a:rPr lang="en-US" sz="1600" dirty="0" smtClean="0"/>
              <a:t>1 x Sonar distance </a:t>
            </a:r>
            <a:r>
              <a:rPr lang="en-US" sz="1600" dirty="0" smtClean="0"/>
              <a:t>@ 20 Hz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1" y="5298682"/>
            <a:ext cx="402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Planning:</a:t>
            </a:r>
          </a:p>
          <a:p>
            <a:r>
              <a:rPr lang="en-US" sz="1600" dirty="0" smtClean="0"/>
              <a:t>Set-points (see planning slide)</a:t>
            </a:r>
            <a:endParaRPr lang="en-US" sz="16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908228" y="6035509"/>
            <a:ext cx="4023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RC Overrides:</a:t>
            </a:r>
          </a:p>
          <a:p>
            <a:r>
              <a:rPr lang="en-US" sz="1600" dirty="0" smtClean="0"/>
              <a:t>Arm signal</a:t>
            </a:r>
          </a:p>
          <a:p>
            <a:r>
              <a:rPr lang="en-US" sz="1600" dirty="0" smtClean="0"/>
              <a:t>Max throttle control</a:t>
            </a:r>
            <a:endParaRPr lang="en-US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System Block Diagram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0488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459</Words>
  <Application>Microsoft Office PowerPoint</Application>
  <PresentationFormat>On-screen Show (4:3)</PresentationFormat>
  <Paragraphs>127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austinsteamboat</cp:lastModifiedBy>
  <cp:revision>9</cp:revision>
  <dcterms:created xsi:type="dcterms:W3CDTF">2015-10-11T18:51:34Z</dcterms:created>
  <dcterms:modified xsi:type="dcterms:W3CDTF">2015-10-19T03:45:44Z</dcterms:modified>
</cp:coreProperties>
</file>