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61" r:id="rId4"/>
    <p:sldId id="259" r:id="rId5"/>
    <p:sldId id="258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6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0F6D-AAD2-4767-AD70-CC236B5027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35394-18F9-4A42-AA4E-2D8B01D1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 decision, what does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5394-18F9-4A42-AA4E-2D8B01D1E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4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gps</a:t>
            </a:r>
            <a:r>
              <a:rPr lang="en-US" dirty="0" smtClean="0"/>
              <a:t> with local </a:t>
            </a:r>
            <a:r>
              <a:rPr lang="en-US" dirty="0" err="1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5394-18F9-4A42-AA4E-2D8B01D1E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bus/protocol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5394-18F9-4A42-AA4E-2D8B01D1E2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ontrols_block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" y="1579281"/>
            <a:ext cx="9144000" cy="465310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32363" y="1852740"/>
            <a:ext cx="1729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a</a:t>
            </a:r>
            <a:r>
              <a:rPr lang="en-US" sz="1100" baseline="-25000" dirty="0" smtClean="0"/>
              <a:t>x-body,</a:t>
            </a:r>
            <a:r>
              <a:rPr lang="en-US" sz="1100" dirty="0" smtClean="0"/>
              <a:t> </a:t>
            </a:r>
            <a:r>
              <a:rPr lang="en-US" sz="1100" i="1" dirty="0" smtClean="0"/>
              <a:t>a</a:t>
            </a:r>
            <a:r>
              <a:rPr lang="en-US" sz="1100" baseline="-25000" dirty="0"/>
              <a:t>y</a:t>
            </a:r>
            <a:r>
              <a:rPr lang="en-US" sz="1100" baseline="-25000" dirty="0" smtClean="0"/>
              <a:t>-body</a:t>
            </a:r>
            <a:r>
              <a:rPr lang="en-US" sz="1100" dirty="0"/>
              <a:t> 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a</a:t>
            </a:r>
            <a:r>
              <a:rPr lang="en-US" sz="1100" baseline="-25000" dirty="0" err="1"/>
              <a:t>z</a:t>
            </a:r>
            <a:r>
              <a:rPr lang="en-US" sz="1100" baseline="-25000" dirty="0" smtClean="0"/>
              <a:t>-body</a:t>
            </a:r>
          </a:p>
          <a:p>
            <a:pPr algn="ctr"/>
            <a:r>
              <a:rPr lang="en-US" sz="1100" i="1" dirty="0" smtClean="0"/>
              <a:t>p, q, r</a:t>
            </a:r>
          </a:p>
          <a:p>
            <a:pPr algn="ctr"/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9640" y="3497853"/>
            <a:ext cx="976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p</a:t>
            </a:r>
            <a:r>
              <a:rPr lang="en-US" sz="1100" i="1" baseline="-25000" dirty="0" smtClean="0"/>
              <a:t>d</a:t>
            </a:r>
            <a:r>
              <a:rPr lang="en-US" sz="1100" i="1" dirty="0" smtClean="0"/>
              <a:t> q</a:t>
            </a:r>
            <a:r>
              <a:rPr lang="en-US" sz="1100" i="1" baseline="-25000" dirty="0" smtClean="0"/>
              <a:t>d</a:t>
            </a:r>
            <a:r>
              <a:rPr lang="en-US" sz="1100" i="1" dirty="0" smtClean="0"/>
              <a:t> r</a:t>
            </a:r>
            <a:r>
              <a:rPr lang="en-US" sz="1100" i="1" baseline="-25000" dirty="0" smtClean="0"/>
              <a:t>d</a:t>
            </a:r>
            <a:endParaRPr lang="en-US" sz="1100" i="1" dirty="0" smtClean="0"/>
          </a:p>
          <a:p>
            <a:pPr algn="ctr"/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237" y="5162253"/>
            <a:ext cx="976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F, M</a:t>
            </a:r>
          </a:p>
          <a:p>
            <a:pPr algn="ctr"/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8833" y="5311416"/>
            <a:ext cx="976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Z</a:t>
            </a:r>
            <a:r>
              <a:rPr lang="en-US" sz="1100" i="1" baseline="-25000" dirty="0" smtClean="0"/>
              <a:t>intertial-des</a:t>
            </a:r>
            <a:endParaRPr lang="en-US" sz="1100" i="1" dirty="0" smtClean="0"/>
          </a:p>
          <a:p>
            <a:pPr algn="ctr"/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968355" y="3591321"/>
            <a:ext cx="9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ϕ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θ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ψ</a:t>
            </a:r>
            <a:r>
              <a:rPr lang="en-US" sz="1100" baseline="-25000" dirty="0" smtClean="0"/>
              <a:t>d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470802" y="5801503"/>
            <a:ext cx="148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Depth images,</a:t>
            </a:r>
          </a:p>
          <a:p>
            <a:pPr algn="ctr"/>
            <a:r>
              <a:rPr lang="en-US" sz="1000" dirty="0" smtClean="0"/>
              <a:t>Ultrasonic readings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5439" y="355127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Vis. Odom.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17820" y="5161179"/>
            <a:ext cx="1488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Desired Position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45471" y="4768764"/>
            <a:ext cx="1488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Vis. Odom.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85718" y="261791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Map Metrics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8438" y="406631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Vis. Odom.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9101" y="1333060"/>
            <a:ext cx="206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Desired velocity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05713" y="2736944"/>
            <a:ext cx="9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ϕ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θ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ψ</a:t>
            </a:r>
            <a:r>
              <a:rPr lang="en-US" sz="1100" baseline="-25000" dirty="0" smtClean="0"/>
              <a:t>d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1298" y="4207652"/>
            <a:ext cx="9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ϕ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θ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ψ</a:t>
            </a:r>
            <a:r>
              <a:rPr lang="en-US" sz="1100" baseline="-25000" dirty="0" smtClean="0"/>
              <a:t>d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68" y="3217943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Desired trajectory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161" y="952290"/>
            <a:ext cx="199285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8BDE2E"/>
                </a:solidFill>
              </a:rPr>
              <a:t>Pixhawk</a:t>
            </a:r>
            <a:r>
              <a:rPr lang="en-US" sz="1400" dirty="0" smtClean="0">
                <a:solidFill>
                  <a:srgbClr val="8BDE2E"/>
                </a:solidFill>
              </a:rPr>
              <a:t>/flight controller</a:t>
            </a:r>
          </a:p>
          <a:p>
            <a:r>
              <a:rPr lang="en-US" sz="1400" dirty="0" smtClean="0">
                <a:solidFill>
                  <a:srgbClr val="6699E9"/>
                </a:solidFill>
              </a:rPr>
              <a:t>Guidance</a:t>
            </a:r>
          </a:p>
          <a:p>
            <a:r>
              <a:rPr lang="en-US" sz="1400" dirty="0" smtClean="0"/>
              <a:t>Custom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27936" y="4560069"/>
            <a:ext cx="148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Depth images,</a:t>
            </a:r>
          </a:p>
          <a:p>
            <a:pPr algn="ctr"/>
            <a:r>
              <a:rPr lang="en-US" sz="1000" dirty="0" smtClean="0"/>
              <a:t>Ultrasonic readings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25513" y="402311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Vis. Odom.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37118" y="2839435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69492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756"/>
            <a:ext cx="8229600" cy="5648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Sensors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1620044"/>
            <a:ext cx="7305675" cy="4486275"/>
          </a:xfrm>
        </p:spPr>
      </p:pic>
    </p:spTree>
    <p:extLst>
      <p:ext uri="{BB962C8B-B14F-4D97-AF65-F5344CB8AC3E}">
        <p14:creationId xmlns:p14="http://schemas.microsoft.com/office/powerpoint/2010/main" val="400507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3000" y="857251"/>
            <a:ext cx="6858000" cy="633009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6818"/>
            <a:ext cx="7886700" cy="514154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Pixhawk – Off-board Computer Interface</a:t>
            </a:r>
            <a:endParaRPr lang="en-US" sz="2700" dirty="0"/>
          </a:p>
        </p:txBody>
      </p:sp>
      <p:sp>
        <p:nvSpPr>
          <p:cNvPr id="10" name="Rectangle 9"/>
          <p:cNvSpPr/>
          <p:nvPr/>
        </p:nvSpPr>
        <p:spPr>
          <a:xfrm>
            <a:off x="1143000" y="2539041"/>
            <a:ext cx="2444905" cy="2935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228028" y="3343580"/>
            <a:ext cx="2274849" cy="2615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uORB</a:t>
            </a:r>
            <a:r>
              <a:rPr lang="en-US" sz="1350" dirty="0"/>
              <a:t> publish/</a:t>
            </a:r>
            <a:r>
              <a:rPr lang="en-US" sz="1350" dirty="0" err="1"/>
              <a:t>subcribe</a:t>
            </a:r>
            <a:r>
              <a:rPr lang="en-US" sz="1350" dirty="0"/>
              <a:t> bus</a:t>
            </a: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1228028" y="2654872"/>
            <a:ext cx="1063548" cy="5687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Actuator &amp; Sensor Interface</a:t>
            </a:r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2407966" y="2654871"/>
            <a:ext cx="1094911" cy="5687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Safety Controller</a:t>
            </a:r>
            <a:endParaRPr lang="en-US" sz="1350" dirty="0"/>
          </a:p>
        </p:txBody>
      </p:sp>
      <p:sp>
        <p:nvSpPr>
          <p:cNvPr id="14" name="Rectangle 13"/>
          <p:cNvSpPr/>
          <p:nvPr/>
        </p:nvSpPr>
        <p:spPr>
          <a:xfrm>
            <a:off x="1228028" y="3842857"/>
            <a:ext cx="1063548" cy="6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Local NED Subscriber</a:t>
            </a:r>
            <a:endParaRPr lang="en-US" sz="1350" dirty="0"/>
          </a:p>
        </p:txBody>
      </p:sp>
      <p:sp>
        <p:nvSpPr>
          <p:cNvPr id="16" name="Rectangle 15"/>
          <p:cNvSpPr/>
          <p:nvPr/>
        </p:nvSpPr>
        <p:spPr>
          <a:xfrm>
            <a:off x="1228028" y="4711421"/>
            <a:ext cx="2274849" cy="237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Position Controller</a:t>
            </a:r>
            <a:endParaRPr lang="en-US" sz="1350" dirty="0"/>
          </a:p>
        </p:txBody>
      </p:sp>
      <p:sp>
        <p:nvSpPr>
          <p:cNvPr id="17" name="Rectangle 16"/>
          <p:cNvSpPr/>
          <p:nvPr/>
        </p:nvSpPr>
        <p:spPr>
          <a:xfrm>
            <a:off x="1228028" y="5122371"/>
            <a:ext cx="2274849" cy="237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Attitude Controller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2401406" y="3842857"/>
            <a:ext cx="1063548" cy="666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Planner Generated Set point</a:t>
            </a:r>
            <a:endParaRPr lang="en-US" sz="135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33180" y="3617704"/>
            <a:ext cx="0" cy="22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46272" y="3605095"/>
            <a:ext cx="0" cy="23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33180" y="4508864"/>
            <a:ext cx="0" cy="19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46272" y="4508864"/>
            <a:ext cx="0" cy="19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7" idx="0"/>
          </p:cNvCxnSpPr>
          <p:nvPr/>
        </p:nvCxnSpPr>
        <p:spPr>
          <a:xfrm>
            <a:off x="2365452" y="4949182"/>
            <a:ext cx="0" cy="17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56096" y="2539041"/>
            <a:ext cx="2444905" cy="2117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5641124" y="3343580"/>
            <a:ext cx="2274849" cy="274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ROS publish/subscribe bus</a:t>
            </a:r>
            <a:endParaRPr lang="en-US" sz="1350" dirty="0"/>
          </a:p>
        </p:txBody>
      </p:sp>
      <p:sp>
        <p:nvSpPr>
          <p:cNvPr id="35" name="Rectangle 34"/>
          <p:cNvSpPr/>
          <p:nvPr/>
        </p:nvSpPr>
        <p:spPr>
          <a:xfrm>
            <a:off x="5641124" y="2654872"/>
            <a:ext cx="1063548" cy="5687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SLAM</a:t>
            </a:r>
            <a:endParaRPr lang="en-US" sz="1350" dirty="0"/>
          </a:p>
        </p:txBody>
      </p:sp>
      <p:sp>
        <p:nvSpPr>
          <p:cNvPr id="36" name="Rectangle 35"/>
          <p:cNvSpPr/>
          <p:nvPr/>
        </p:nvSpPr>
        <p:spPr>
          <a:xfrm>
            <a:off x="6821062" y="2654871"/>
            <a:ext cx="1094911" cy="568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Obstacle Avoidance</a:t>
            </a:r>
            <a:endParaRPr lang="en-US" sz="1350" dirty="0"/>
          </a:p>
        </p:txBody>
      </p:sp>
      <p:sp>
        <p:nvSpPr>
          <p:cNvPr id="37" name="Rectangle 36"/>
          <p:cNvSpPr/>
          <p:nvPr/>
        </p:nvSpPr>
        <p:spPr>
          <a:xfrm>
            <a:off x="5641124" y="3842857"/>
            <a:ext cx="1063548" cy="6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Local NED Publisher</a:t>
            </a:r>
            <a:endParaRPr lang="en-US" sz="1350" dirty="0"/>
          </a:p>
        </p:txBody>
      </p:sp>
      <p:sp>
        <p:nvSpPr>
          <p:cNvPr id="40" name="Rectangle 39"/>
          <p:cNvSpPr/>
          <p:nvPr/>
        </p:nvSpPr>
        <p:spPr>
          <a:xfrm>
            <a:off x="6814502" y="3842857"/>
            <a:ext cx="1063548" cy="6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Path</a:t>
            </a:r>
          </a:p>
          <a:p>
            <a:pPr algn="ctr"/>
            <a:r>
              <a:rPr lang="en-US" sz="1350" dirty="0"/>
              <a:t> Planner</a:t>
            </a:r>
            <a:endParaRPr lang="en-US" sz="1350" dirty="0"/>
          </a:p>
        </p:txBody>
      </p:sp>
      <p:cxnSp>
        <p:nvCxnSpPr>
          <p:cNvPr id="49" name="Straight Arrow Connector 48"/>
          <p:cNvCxnSpPr>
            <a:stCxn id="37" idx="0"/>
          </p:cNvCxnSpPr>
          <p:nvPr/>
        </p:nvCxnSpPr>
        <p:spPr>
          <a:xfrm flipV="1">
            <a:off x="6172898" y="3617705"/>
            <a:ext cx="7666" cy="22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321474" y="3617044"/>
            <a:ext cx="7666" cy="22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7905" y="3480641"/>
            <a:ext cx="19681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00135" y="3521963"/>
            <a:ext cx="119443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UART </a:t>
            </a:r>
            <a:r>
              <a:rPr lang="en-US" sz="1350" dirty="0" err="1"/>
              <a:t>MAVlink</a:t>
            </a:r>
            <a:endParaRPr lang="en-US" sz="1350" dirty="0"/>
          </a:p>
          <a:p>
            <a:r>
              <a:rPr lang="en-US" sz="1350" dirty="0"/>
              <a:t>&gt;250 Hz</a:t>
            </a:r>
          </a:p>
          <a:p>
            <a:r>
              <a:rPr lang="en-US" sz="1350" dirty="0"/>
              <a:t>&lt; 1 </a:t>
            </a:r>
            <a:r>
              <a:rPr lang="en-US" sz="1350" dirty="0" err="1"/>
              <a:t>ms</a:t>
            </a:r>
            <a:r>
              <a:rPr lang="en-US" sz="1350" dirty="0"/>
              <a:t> latency</a:t>
            </a:r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1007163" y="2246521"/>
            <a:ext cx="2716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/>
              <a:t>Embedded Controller (Pixhawk)</a:t>
            </a:r>
            <a:endParaRPr lang="en-US" sz="15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574115" y="2244603"/>
            <a:ext cx="24088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/>
              <a:t>Linux Companion Computer</a:t>
            </a:r>
            <a:endParaRPr lang="en-US" sz="1500" b="1" dirty="0"/>
          </a:p>
        </p:txBody>
      </p:sp>
      <p:sp>
        <p:nvSpPr>
          <p:cNvPr id="38" name="Rectangle 37"/>
          <p:cNvSpPr/>
          <p:nvPr/>
        </p:nvSpPr>
        <p:spPr>
          <a:xfrm>
            <a:off x="5556095" y="4767139"/>
            <a:ext cx="2444905" cy="2071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Custom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5556094" y="5040688"/>
            <a:ext cx="2444906" cy="209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  <a:endParaRPr lang="en-US" sz="1350" dirty="0"/>
          </a:p>
        </p:txBody>
      </p:sp>
      <p:sp>
        <p:nvSpPr>
          <p:cNvPr id="42" name="Rectangle 41"/>
          <p:cNvSpPr/>
          <p:nvPr/>
        </p:nvSpPr>
        <p:spPr>
          <a:xfrm>
            <a:off x="5556094" y="5332280"/>
            <a:ext cx="2444906" cy="2093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Preexisting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7686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756"/>
            <a:ext cx="8229600" cy="5648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Pixhawk Application Framework</a:t>
            </a:r>
            <a:endParaRPr lang="en-US" dirty="0"/>
          </a:p>
        </p:txBody>
      </p:sp>
      <p:pic>
        <p:nvPicPr>
          <p:cNvPr id="1026" name="Picture 2" descr="https://pixhawk.org/_media/dev/pub_sub.png?w=400&amp;tok=4f07b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69" y="2499360"/>
            <a:ext cx="5401977" cy="210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6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756"/>
            <a:ext cx="8229600" cy="5648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4831"/>
            <a:ext cx="7467600" cy="4076700"/>
          </a:xfrm>
        </p:spPr>
      </p:pic>
    </p:spTree>
    <p:extLst>
      <p:ext uri="{BB962C8B-B14F-4D97-AF65-F5344CB8AC3E}">
        <p14:creationId xmlns:p14="http://schemas.microsoft.com/office/powerpoint/2010/main" val="385500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188</Words>
  <Application>Microsoft Office PowerPoint</Application>
  <PresentationFormat>On-screen Show (4:3)</PresentationFormat>
  <Paragraphs>61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PowerPoint Presentation</vt:lpstr>
      <vt:lpstr>Sensors</vt:lpstr>
      <vt:lpstr>Pixhawk – Off-board Computer Interface</vt:lpstr>
      <vt:lpstr>Pixhawk Application Framework</vt:lpstr>
      <vt:lpstr>High Level Architecture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Bryce Hill</cp:lastModifiedBy>
  <cp:revision>7</cp:revision>
  <dcterms:created xsi:type="dcterms:W3CDTF">2015-10-11T18:51:34Z</dcterms:created>
  <dcterms:modified xsi:type="dcterms:W3CDTF">2015-10-14T14:59:19Z</dcterms:modified>
</cp:coreProperties>
</file>