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6DC7-2B56-2449-AA57-3086D037F93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573"/>
          <a:stretch/>
        </p:blipFill>
        <p:spPr>
          <a:xfrm>
            <a:off x="1143000" y="556381"/>
            <a:ext cx="6858000" cy="5104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2722582">
            <a:off x="3643998" y="1387628"/>
            <a:ext cx="1857517" cy="1843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223918" y="2146902"/>
            <a:ext cx="711200" cy="711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91492" y="2786024"/>
            <a:ext cx="2963293" cy="1959077"/>
          </a:xfrm>
          <a:custGeom>
            <a:avLst/>
            <a:gdLst>
              <a:gd name="connsiteX0" fmla="*/ 1959120 w 2963293"/>
              <a:gd name="connsiteY0" fmla="*/ 0 h 1959077"/>
              <a:gd name="connsiteX1" fmla="*/ 0 w 2963293"/>
              <a:gd name="connsiteY1" fmla="*/ 1959077 h 1959077"/>
              <a:gd name="connsiteX2" fmla="*/ 2963293 w 2963293"/>
              <a:gd name="connsiteY2" fmla="*/ 1949232 h 1959077"/>
              <a:gd name="connsiteX3" fmla="*/ 2953448 w 2963293"/>
              <a:gd name="connsiteY3" fmla="*/ 945082 h 1959077"/>
              <a:gd name="connsiteX4" fmla="*/ 1959120 w 2963293"/>
              <a:gd name="connsiteY4" fmla="*/ 0 h 195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293" h="1959077">
                <a:moveTo>
                  <a:pt x="1959120" y="0"/>
                </a:moveTo>
                <a:lnTo>
                  <a:pt x="0" y="1959077"/>
                </a:lnTo>
                <a:lnTo>
                  <a:pt x="2963293" y="1949232"/>
                </a:lnTo>
                <a:cubicBezTo>
                  <a:pt x="2960011" y="1614515"/>
                  <a:pt x="2956730" y="1279799"/>
                  <a:pt x="2953448" y="945082"/>
                </a:cubicBezTo>
                <a:lnTo>
                  <a:pt x="195912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flipH="1">
            <a:off x="4691070" y="2786024"/>
            <a:ext cx="2963293" cy="1959077"/>
          </a:xfrm>
          <a:custGeom>
            <a:avLst/>
            <a:gdLst>
              <a:gd name="connsiteX0" fmla="*/ 1959120 w 2963293"/>
              <a:gd name="connsiteY0" fmla="*/ 0 h 1959077"/>
              <a:gd name="connsiteX1" fmla="*/ 0 w 2963293"/>
              <a:gd name="connsiteY1" fmla="*/ 1959077 h 1959077"/>
              <a:gd name="connsiteX2" fmla="*/ 2963293 w 2963293"/>
              <a:gd name="connsiteY2" fmla="*/ 1949232 h 1959077"/>
              <a:gd name="connsiteX3" fmla="*/ 2953448 w 2963293"/>
              <a:gd name="connsiteY3" fmla="*/ 945082 h 1959077"/>
              <a:gd name="connsiteX4" fmla="*/ 1959120 w 2963293"/>
              <a:gd name="connsiteY4" fmla="*/ 0 h 195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293" h="1959077">
                <a:moveTo>
                  <a:pt x="1959120" y="0"/>
                </a:moveTo>
                <a:lnTo>
                  <a:pt x="0" y="1959077"/>
                </a:lnTo>
                <a:lnTo>
                  <a:pt x="2963293" y="1949232"/>
                </a:lnTo>
                <a:cubicBezTo>
                  <a:pt x="2960011" y="1614515"/>
                  <a:pt x="2956730" y="1279799"/>
                  <a:pt x="2953448" y="945082"/>
                </a:cubicBezTo>
                <a:lnTo>
                  <a:pt x="195912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79518" y="1854204"/>
            <a:ext cx="3103" cy="330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 flipV="1">
            <a:off x="5070857" y="2328333"/>
            <a:ext cx="6046" cy="330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587036" y="2827864"/>
            <a:ext cx="3103" cy="330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 flipV="1">
            <a:off x="4077844" y="2334379"/>
            <a:ext cx="6046" cy="330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62471" y="1609162"/>
            <a:ext cx="245533" cy="2455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70234" y="2379735"/>
            <a:ext cx="245533" cy="2455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2471" y="3158064"/>
            <a:ext cx="245533" cy="2455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74208" y="2367642"/>
            <a:ext cx="245533" cy="2455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05467" y="4809067"/>
            <a:ext cx="6316133" cy="73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latin typeface="Candara"/>
                <a:cs typeface="Candara"/>
              </a:rPr>
              <a:t>F l y  N e t</a:t>
            </a:r>
            <a:endParaRPr lang="en-US" sz="50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394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3</cp:revision>
  <dcterms:created xsi:type="dcterms:W3CDTF">2015-10-10T22:52:22Z</dcterms:created>
  <dcterms:modified xsi:type="dcterms:W3CDTF">2015-10-10T23:14:38Z</dcterms:modified>
</cp:coreProperties>
</file>